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8" r:id="rId13"/>
    <p:sldId id="265" r:id="rId14"/>
    <p:sldId id="266" r:id="rId15"/>
  </p:sldIdLst>
  <p:sldSz cx="10080625" cy="7559675" type="screen4x3"/>
  <p:notesSz cx="6858000" cy="9144000"/>
  <p:defaultTextStyle>
    <a:defPPr>
      <a:defRPr lang="en-GB"/>
    </a:defPPr>
    <a:lvl1pPr marL="0" lvl="0" indent="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Arial" charset="0"/>
        <a:ea typeface="宋体" charset="-122"/>
      </a:defRPr>
    </a:lvl1pPr>
    <a:lvl2pPr marL="742950" lvl="1" indent="-28575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Arial" charset="0"/>
        <a:ea typeface="宋体" charset="-122"/>
      </a:defRPr>
    </a:lvl2pPr>
    <a:lvl3pPr marL="1143000" lvl="2"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Arial" charset="0"/>
        <a:ea typeface="宋体" charset="-122"/>
      </a:defRPr>
    </a:lvl3pPr>
    <a:lvl4pPr marL="1600200" lvl="3"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Arial" charset="0"/>
        <a:ea typeface="宋体" charset="-122"/>
      </a:defRPr>
    </a:lvl4pPr>
    <a:lvl5pPr marL="2057400" lvl="4"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Arial" charset="0"/>
        <a:ea typeface="宋体" charset="-122"/>
      </a:defRPr>
    </a:lvl5pPr>
    <a:lvl6pPr marL="2286000" lvl="5"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Arial" charset="0"/>
        <a:ea typeface="宋体" charset="-122"/>
      </a:defRPr>
    </a:lvl6pPr>
    <a:lvl7pPr marL="2743200" lvl="6"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Arial" charset="0"/>
        <a:ea typeface="宋体" charset="-122"/>
      </a:defRPr>
    </a:lvl7pPr>
    <a:lvl8pPr marL="3200400" lvl="7"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Arial" charset="0"/>
        <a:ea typeface="宋体" charset="-122"/>
      </a:defRPr>
    </a:lvl8pPr>
    <a:lvl9pPr marL="3657600" lvl="8"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Arial" charset="0"/>
        <a:ea typeface="宋体"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showPr>
  <p:clrMru>
    <a:srgbClr val="974E07"/>
    <a:srgbClr val="D8700A"/>
    <a:srgbClr val="F48212"/>
    <a:srgbClr val="FFFF66"/>
    <a:srgbClr val="003616"/>
    <a:srgbClr val="993300"/>
    <a:srgbClr val="F03A16"/>
    <a:srgbClr val="4D0600"/>
    <a:srgbClr val="520000"/>
    <a:srgbClr val="F04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p:sp>
        <p:nvSpPr>
          <p:cNvPr id="3074" name="Rectangle 1"/>
          <p:cNvSpPr>
            <a:spLocks noGrp="1"/>
          </p:cNvSpPr>
          <p:nvPr>
            <p:ph type="sldImg"/>
          </p:nvPr>
        </p:nvSpPr>
        <p:spPr>
          <a:xfrm>
            <a:off x="1003300" y="695325"/>
            <a:ext cx="4848225" cy="3425825"/>
          </a:xfrm>
          <a:prstGeom prst="rect">
            <a:avLst/>
          </a:prstGeom>
          <a:noFill/>
          <a:ln w="9525">
            <a:noFill/>
            <a:miter/>
          </a:ln>
        </p:spPr>
        <p:txBody>
          <a:bodyPr/>
          <a:p>
            <a:endParaRPr lang="zh-CN" altLang="en-US"/>
          </a:p>
        </p:txBody>
      </p:sp>
      <p:sp>
        <p:nvSpPr>
          <p:cNvPr id="3075" name="Rectangle 2"/>
          <p:cNvSpPr>
            <a:spLocks noGrp="1"/>
          </p:cNvSpPr>
          <p:nvPr>
            <p:ph type="body"/>
          </p:nvPr>
        </p:nvSpPr>
        <p:spPr>
          <a:xfrm>
            <a:off x="685800" y="4343400"/>
            <a:ext cx="5484813" cy="4113213"/>
          </a:xfrm>
          <a:prstGeom prst="rect">
            <a:avLst/>
          </a:prstGeom>
          <a:noFill/>
          <a:ln w="9525">
            <a:noFill/>
            <a:miter/>
          </a:ln>
        </p:spPr>
        <p:txBody>
          <a:bodyPr lIns="0" tIns="0" rIns="0" bIns="0" anchor="ctr"/>
          <a:p>
            <a:pPr lvl="0"/>
            <a:endParaRPr lang="zh-CN" altLang="en-US" dirty="0"/>
          </a:p>
        </p:txBody>
      </p:sp>
      <p:sp>
        <p:nvSpPr>
          <p:cNvPr id="3076" name="Rectangle 3"/>
          <p:cNvSpPr>
            <a:spLocks noGrp="1"/>
          </p:cNvSpPr>
          <p:nvPr>
            <p:ph type="hdr"/>
          </p:nvPr>
        </p:nvSpPr>
        <p:spPr>
          <a:xfrm>
            <a:off x="0" y="0"/>
            <a:ext cx="2974975" cy="455613"/>
          </a:xfrm>
          <a:prstGeom prst="rect">
            <a:avLst/>
          </a:prstGeom>
          <a:noFill/>
          <a:ln w="9525">
            <a:noFill/>
            <a:miter/>
          </a:ln>
        </p:spPr>
        <p:txBody>
          <a:bodyPr lIns="0" tIns="0" rIns="0" bIns="0"/>
          <a:p>
            <a:pPr lvl="0" defTabSz="0" eaLnBrk="1">
              <a:lnSpc>
                <a:spcPct val="95000"/>
              </a:lnSpc>
              <a:tabLst>
                <a:tab pos="723900" algn="l"/>
                <a:tab pos="1447800" algn="l"/>
                <a:tab pos="2171700" algn="l"/>
                <a:tab pos="2895600" algn="l"/>
              </a:tabLst>
            </a:pPr>
            <a:endParaRPr lang="en-US" altLang="x-none" sz="1400" dirty="0">
              <a:solidFill>
                <a:srgbClr val="000000"/>
              </a:solidFill>
              <a:latin typeface="Times New Roman" charset="0"/>
            </a:endParaRPr>
          </a:p>
        </p:txBody>
      </p:sp>
      <p:sp>
        <p:nvSpPr>
          <p:cNvPr id="3077" name="Rectangle 4"/>
          <p:cNvSpPr>
            <a:spLocks noGrp="1"/>
          </p:cNvSpPr>
          <p:nvPr>
            <p:ph type="dt"/>
          </p:nvPr>
        </p:nvSpPr>
        <p:spPr>
          <a:xfrm>
            <a:off x="3881438" y="0"/>
            <a:ext cx="2974975" cy="455613"/>
          </a:xfrm>
          <a:prstGeom prst="rect">
            <a:avLst/>
          </a:prstGeom>
          <a:noFill/>
          <a:ln w="9525">
            <a:noFill/>
            <a:miter/>
          </a:ln>
        </p:spPr>
        <p:txBody>
          <a:bodyPr lIns="0" tIns="0" rIns="0" bIns="0"/>
          <a:p>
            <a:pPr lvl="0" algn="r" defTabSz="0" eaLnBrk="1">
              <a:lnSpc>
                <a:spcPct val="95000"/>
              </a:lnSpc>
              <a:tabLst>
                <a:tab pos="723900" algn="l"/>
                <a:tab pos="1447800" algn="l"/>
                <a:tab pos="2171700" algn="l"/>
                <a:tab pos="2895600" algn="l"/>
              </a:tabLst>
            </a:pPr>
            <a:endParaRPr lang="en-US" altLang="x-none" sz="1400" dirty="0">
              <a:solidFill>
                <a:srgbClr val="000000"/>
              </a:solidFill>
              <a:latin typeface="Times New Roman" charset="0"/>
            </a:endParaRPr>
          </a:p>
        </p:txBody>
      </p:sp>
      <p:sp>
        <p:nvSpPr>
          <p:cNvPr id="3078" name="Rectangle 5"/>
          <p:cNvSpPr>
            <a:spLocks noGrp="1"/>
          </p:cNvSpPr>
          <p:nvPr>
            <p:ph type="ftr"/>
          </p:nvPr>
        </p:nvSpPr>
        <p:spPr>
          <a:xfrm>
            <a:off x="0" y="8686800"/>
            <a:ext cx="2974975" cy="455613"/>
          </a:xfrm>
          <a:prstGeom prst="rect">
            <a:avLst/>
          </a:prstGeom>
          <a:noFill/>
          <a:ln w="9525">
            <a:noFill/>
            <a:miter/>
          </a:ln>
        </p:spPr>
        <p:txBody>
          <a:bodyPr lIns="0" tIns="0" rIns="0" bIns="0" anchor="b"/>
          <a:p>
            <a:pPr lvl="0" defTabSz="0" eaLnBrk="1">
              <a:lnSpc>
                <a:spcPct val="95000"/>
              </a:lnSpc>
              <a:tabLst>
                <a:tab pos="723900" algn="l"/>
                <a:tab pos="1447800" algn="l"/>
                <a:tab pos="2171700" algn="l"/>
                <a:tab pos="2895600" algn="l"/>
              </a:tabLst>
            </a:pPr>
            <a:endParaRPr lang="en-US" altLang="x-none" sz="1400" dirty="0">
              <a:solidFill>
                <a:srgbClr val="000000"/>
              </a:solidFill>
              <a:latin typeface="Times New Roman" charset="0"/>
            </a:endParaRPr>
          </a:p>
        </p:txBody>
      </p:sp>
      <p:sp>
        <p:nvSpPr>
          <p:cNvPr id="3079" name="Rectangle 6"/>
          <p:cNvSpPr>
            <a:spLocks noGrp="1"/>
          </p:cNvSpPr>
          <p:nvPr>
            <p:ph type="sldNum"/>
          </p:nvPr>
        </p:nvSpPr>
        <p:spPr>
          <a:xfrm>
            <a:off x="3881438" y="8686800"/>
            <a:ext cx="2974975" cy="455613"/>
          </a:xfrm>
          <a:prstGeom prst="rect">
            <a:avLst/>
          </a:prstGeom>
          <a:noFill/>
          <a:ln w="9525">
            <a:noFill/>
            <a:miter/>
          </a:ln>
        </p:spPr>
        <p:txBody>
          <a:bodyPr lIns="0" tIns="0" rIns="0" bIns="0" anchor="b"/>
          <a:p>
            <a:pPr lvl="0" algn="r" defTabSz="0" eaLnBrk="1">
              <a:lnSpc>
                <a:spcPct val="95000"/>
              </a:lnSpc>
              <a:tabLst>
                <a:tab pos="723900" algn="l"/>
                <a:tab pos="1447800" algn="l"/>
                <a:tab pos="2171700" algn="l"/>
                <a:tab pos="2895600" algn="l"/>
              </a:tabLst>
            </a:pPr>
            <a:fld id="{9A0DB2DC-4C9A-4742-B13C-FB6460FD3503}" type="slidenum">
              <a:rPr lang="en-US" altLang="x-none" sz="1400" dirty="0">
                <a:solidFill>
                  <a:srgbClr val="000000"/>
                </a:solidFill>
                <a:latin typeface="Times New Roman" charset="0"/>
              </a:rPr>
            </a:fld>
            <a:endParaRPr lang="en-US" altLang="x-none" sz="1400" dirty="0">
              <a:solidFill>
                <a:srgbClr val="000000"/>
              </a:solidFill>
              <a:latin typeface="Times New Roman"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449580" eaLnBrk="0" fontAlgn="base" latinLnBrk="0" hangingPunct="0">
      <a:spcBef>
        <a:spcPct val="30000"/>
      </a:spcBef>
      <a:spcAft>
        <a:spcPct val="0"/>
      </a:spcAft>
      <a:buClr>
        <a:srgbClr val="000000"/>
      </a:buClr>
      <a:buSzPct val="100000"/>
      <a:buFont typeface="Times New Roman" charset="0"/>
      <a:buNone/>
      <a:defRPr sz="1200" b="0" i="0" u="none" kern="1200" baseline="0">
        <a:solidFill>
          <a:srgbClr val="000000"/>
        </a:solidFill>
        <a:latin typeface="+mn-lt"/>
        <a:ea typeface="+mn-ea"/>
        <a:cs typeface="+mn-cs"/>
      </a:defRPr>
    </a:lvl1pPr>
    <a:lvl2pPr marL="742950" lvl="1" indent="-285750" algn="l" defTabSz="449580" eaLnBrk="0" fontAlgn="base" latinLnBrk="0" hangingPunct="0">
      <a:spcBef>
        <a:spcPct val="30000"/>
      </a:spcBef>
      <a:spcAft>
        <a:spcPct val="0"/>
      </a:spcAft>
      <a:buClr>
        <a:srgbClr val="000000"/>
      </a:buClr>
      <a:buSzPct val="100000"/>
      <a:buFont typeface="Times New Roman" charset="0"/>
      <a:buNone/>
      <a:defRPr sz="1200" b="0" i="0" u="none" kern="1200" baseline="0">
        <a:solidFill>
          <a:srgbClr val="000000"/>
        </a:solidFill>
        <a:latin typeface="+mn-lt"/>
        <a:ea typeface="+mn-ea"/>
        <a:cs typeface="+mn-cs"/>
      </a:defRPr>
    </a:lvl2pPr>
    <a:lvl3pPr marL="1143000" lvl="2" indent="-228600" algn="l" defTabSz="449580" eaLnBrk="0" fontAlgn="base" latinLnBrk="0" hangingPunct="0">
      <a:spcBef>
        <a:spcPct val="30000"/>
      </a:spcBef>
      <a:spcAft>
        <a:spcPct val="0"/>
      </a:spcAft>
      <a:buClr>
        <a:srgbClr val="000000"/>
      </a:buClr>
      <a:buSzPct val="100000"/>
      <a:buFont typeface="Times New Roman" charset="0"/>
      <a:buNone/>
      <a:defRPr sz="1200" b="0" i="0" u="none" kern="1200" baseline="0">
        <a:solidFill>
          <a:srgbClr val="000000"/>
        </a:solidFill>
        <a:latin typeface="+mn-lt"/>
        <a:ea typeface="+mn-ea"/>
        <a:cs typeface="+mn-cs"/>
      </a:defRPr>
    </a:lvl3pPr>
    <a:lvl4pPr marL="1600200" lvl="3" indent="-228600" algn="l" defTabSz="449580" eaLnBrk="0" fontAlgn="base" latinLnBrk="0" hangingPunct="0">
      <a:spcBef>
        <a:spcPct val="30000"/>
      </a:spcBef>
      <a:spcAft>
        <a:spcPct val="0"/>
      </a:spcAft>
      <a:buClr>
        <a:srgbClr val="000000"/>
      </a:buClr>
      <a:buSzPct val="100000"/>
      <a:buFont typeface="Times New Roman" charset="0"/>
      <a:buNone/>
      <a:defRPr sz="1200" b="0" i="0" u="none" kern="1200" baseline="0">
        <a:solidFill>
          <a:srgbClr val="000000"/>
        </a:solidFill>
        <a:latin typeface="+mn-lt"/>
        <a:ea typeface="+mn-ea"/>
        <a:cs typeface="+mn-cs"/>
      </a:defRPr>
    </a:lvl4pPr>
    <a:lvl5pPr marL="2057400" lvl="4" indent="-228600" algn="l" defTabSz="449580" eaLnBrk="0" fontAlgn="base" latinLnBrk="0" hangingPunct="0">
      <a:spcBef>
        <a:spcPct val="30000"/>
      </a:spcBef>
      <a:spcAft>
        <a:spcPct val="0"/>
      </a:spcAft>
      <a:buClr>
        <a:srgbClr val="000000"/>
      </a:buClr>
      <a:buSzPct val="100000"/>
      <a:buFont typeface="Times New Roman" charset="0"/>
      <a:buNone/>
      <a:defRPr sz="1200" b="0" i="0" u="none" kern="1200" baseline="0">
        <a:solidFill>
          <a:srgbClr val="000000"/>
        </a:solidFill>
        <a:latin typeface="+mn-lt"/>
        <a:ea typeface="+mn-ea"/>
        <a:cs typeface="+mn-cs"/>
      </a:defRPr>
    </a:lvl5pPr>
    <a:lvl6pPr marL="2286000" lvl="5" indent="-228600" algn="l" defTabSz="449580" eaLnBrk="0" fontAlgn="base" latinLnBrk="0" hangingPunct="0">
      <a:spcBef>
        <a:spcPct val="30000"/>
      </a:spcBef>
      <a:spcAft>
        <a:spcPct val="0"/>
      </a:spcAft>
      <a:buClr>
        <a:srgbClr val="000000"/>
      </a:buClr>
      <a:buSzPct val="100000"/>
      <a:buFont typeface="Times New Roman" charset="0"/>
      <a:buNone/>
      <a:defRPr sz="1200" b="0" i="0" u="none" kern="1200" baseline="0">
        <a:solidFill>
          <a:srgbClr val="000000"/>
        </a:solidFill>
        <a:latin typeface="+mn-lt"/>
        <a:ea typeface="+mn-ea"/>
        <a:cs typeface="+mn-cs"/>
      </a:defRPr>
    </a:lvl6pPr>
    <a:lvl7pPr marL="2743200" lvl="6" indent="-228600" algn="l" defTabSz="449580" eaLnBrk="0" fontAlgn="base" latinLnBrk="0" hangingPunct="0">
      <a:spcBef>
        <a:spcPct val="30000"/>
      </a:spcBef>
      <a:spcAft>
        <a:spcPct val="0"/>
      </a:spcAft>
      <a:buClr>
        <a:srgbClr val="000000"/>
      </a:buClr>
      <a:buSzPct val="100000"/>
      <a:buFont typeface="Times New Roman" charset="0"/>
      <a:buNone/>
      <a:defRPr sz="1200" b="0" i="0" u="none" kern="1200" baseline="0">
        <a:solidFill>
          <a:srgbClr val="000000"/>
        </a:solidFill>
        <a:latin typeface="+mn-lt"/>
        <a:ea typeface="+mn-ea"/>
        <a:cs typeface="+mn-cs"/>
      </a:defRPr>
    </a:lvl7pPr>
    <a:lvl8pPr marL="3200400" lvl="7" indent="-228600" algn="l" defTabSz="449580" eaLnBrk="0" fontAlgn="base" latinLnBrk="0" hangingPunct="0">
      <a:spcBef>
        <a:spcPct val="30000"/>
      </a:spcBef>
      <a:spcAft>
        <a:spcPct val="0"/>
      </a:spcAft>
      <a:buClr>
        <a:srgbClr val="000000"/>
      </a:buClr>
      <a:buSzPct val="100000"/>
      <a:buFont typeface="Times New Roman" charset="0"/>
      <a:buNone/>
      <a:defRPr sz="1200" b="0" i="0" u="none" kern="1200" baseline="0">
        <a:solidFill>
          <a:srgbClr val="000000"/>
        </a:solidFill>
        <a:latin typeface="+mn-lt"/>
        <a:ea typeface="+mn-ea"/>
        <a:cs typeface="+mn-cs"/>
      </a:defRPr>
    </a:lvl8pPr>
    <a:lvl9pPr marL="3657600" lvl="8" indent="-228600" algn="l" defTabSz="449580" eaLnBrk="0" fontAlgn="base" latinLnBrk="0" hangingPunct="0">
      <a:spcBef>
        <a:spcPct val="30000"/>
      </a:spcBef>
      <a:spcAft>
        <a:spcPct val="0"/>
      </a:spcAft>
      <a:buClr>
        <a:srgbClr val="000000"/>
      </a:buClr>
      <a:buSzPct val="100000"/>
      <a:buFont typeface="Times New Roman" charset="0"/>
      <a:buNone/>
      <a:defRPr sz="1200" b="0" i="0" u="none" kern="1200" baseline="0">
        <a:solidFill>
          <a:srgbClr val="000000"/>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60078" y="1237197"/>
            <a:ext cx="7560469" cy="2631887"/>
          </a:xfrm>
        </p:spPr>
        <p:txBody>
          <a:bodyPr anchor="b"/>
          <a:lstStyle>
            <a:lvl1pPr algn="ctr">
              <a:defRPr sz="496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260078" y="3970580"/>
            <a:ext cx="7560469" cy="1825171"/>
          </a:xfrm>
        </p:spPr>
        <p:txBody>
          <a:bodyPr/>
          <a:lstStyle>
            <a:lvl1pPr marL="0" indent="0" algn="ctr">
              <a:buNone/>
              <a:defRPr sz="1985">
                <a:solidFill>
                  <a:schemeClr val="tx1"/>
                </a:solidFill>
              </a:defRPr>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90395" indent="0" algn="ctr">
              <a:buNone/>
              <a:defRPr sz="1325"/>
            </a:lvl6pPr>
            <a:lvl7pPr marL="2268220" indent="0" algn="ctr">
              <a:buNone/>
              <a:defRPr sz="1325"/>
            </a:lvl7pPr>
            <a:lvl8pPr marL="2646045" indent="0" algn="ctr">
              <a:buNone/>
              <a:defRPr sz="1325"/>
            </a:lvl8pPr>
            <a:lvl9pPr marL="3024505" indent="0" algn="ctr">
              <a:buNone/>
              <a:defRPr sz="1325"/>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5" name="页脚占位符 4"/>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6" name="灯片编号占位符 5"/>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5" name="页脚占位符 4"/>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6" name="灯片编号占位符 5"/>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05278" y="301625"/>
            <a:ext cx="2267347" cy="6454775"/>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503238" y="301625"/>
            <a:ext cx="6670600" cy="6454775"/>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5" name="页脚占位符 4"/>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6" name="灯片编号占位符 5"/>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60078" y="1237197"/>
            <a:ext cx="7560469" cy="2631887"/>
          </a:xfrm>
        </p:spPr>
        <p:txBody>
          <a:bodyPr anchor="b"/>
          <a:lstStyle>
            <a:lvl1pPr algn="ctr">
              <a:defRPr sz="496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260078" y="3970580"/>
            <a:ext cx="7560469" cy="1825171"/>
          </a:xfrm>
        </p:spPr>
        <p:txBody>
          <a:bodyPr/>
          <a:lstStyle>
            <a:lvl1pPr marL="0" indent="0" algn="ctr">
              <a:buNone/>
              <a:defRPr sz="1985">
                <a:solidFill>
                  <a:schemeClr val="tx1"/>
                </a:solidFill>
              </a:defRPr>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90395" indent="0" algn="ctr">
              <a:buNone/>
              <a:defRPr sz="1325"/>
            </a:lvl6pPr>
            <a:lvl7pPr marL="2268220" indent="0" algn="ctr">
              <a:buNone/>
              <a:defRPr sz="1325"/>
            </a:lvl7pPr>
            <a:lvl8pPr marL="2646045" indent="0" algn="ctr">
              <a:buNone/>
              <a:defRPr sz="1325"/>
            </a:lvl8pPr>
            <a:lvl9pPr marL="3024505" indent="0" algn="ctr">
              <a:buNone/>
              <a:defRPr sz="1325"/>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pPr lvl="0"/>
            <a:fld id="{BB962C8B-B14F-4D97-AF65-F5344CB8AC3E}" type="datetimeFigureOut">
              <a:rPr lang="en-GB"/>
            </a:fld>
            <a:endParaRPr lang="en-GB"/>
          </a:p>
        </p:txBody>
      </p:sp>
      <p:sp>
        <p:nvSpPr>
          <p:cNvPr id="5" name="页脚占位符 4"/>
          <p:cNvSpPr>
            <a:spLocks noGrp="1"/>
          </p:cNvSpPr>
          <p:nvPr>
            <p:ph type="ftr" sz="quarter" idx="11"/>
          </p:nvPr>
        </p:nvSpPr>
        <p:spPr/>
        <p:txBody>
          <a:bodyPr/>
          <a:lstStyle/>
          <a:p>
            <a:pPr lvl="0"/>
            <a:endParaRPr lang="en-GB"/>
          </a:p>
        </p:txBody>
      </p:sp>
      <p:sp>
        <p:nvSpPr>
          <p:cNvPr id="6" name="灯片编号占位符 5"/>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FigureOut">
              <a:rPr lang="en-GB"/>
            </a:fld>
            <a:endParaRPr lang="en-GB"/>
          </a:p>
        </p:txBody>
      </p:sp>
      <p:sp>
        <p:nvSpPr>
          <p:cNvPr id="5" name="页脚占位符 4"/>
          <p:cNvSpPr>
            <a:spLocks noGrp="1"/>
          </p:cNvSpPr>
          <p:nvPr>
            <p:ph type="ftr" sz="quarter" idx="11"/>
          </p:nvPr>
        </p:nvSpPr>
        <p:spPr/>
        <p:txBody>
          <a:bodyPr/>
          <a:lstStyle/>
          <a:p>
            <a:pPr lvl="0"/>
            <a:endParaRPr lang="en-GB"/>
          </a:p>
        </p:txBody>
      </p:sp>
      <p:sp>
        <p:nvSpPr>
          <p:cNvPr id="6" name="灯片编号占位符 5"/>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87793" y="1884670"/>
            <a:ext cx="8694539" cy="3144614"/>
          </a:xfrm>
        </p:spPr>
        <p:txBody>
          <a:bodyPr anchor="b"/>
          <a:lstStyle>
            <a:lvl1pPr algn="l">
              <a:defRPr sz="496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87793" y="5059033"/>
            <a:ext cx="8694539" cy="1653678"/>
          </a:xfrm>
        </p:spPr>
        <p:txBody>
          <a:bodyPr/>
          <a:lstStyle>
            <a:lvl1pPr marL="0" indent="0" algn="l">
              <a:buNone/>
              <a:defRPr sz="1985">
                <a:solidFill>
                  <a:schemeClr val="tx1">
                    <a:tint val="75000"/>
                  </a:schemeClr>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90395"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4505" indent="0">
              <a:buNone/>
              <a:defRPr sz="132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FigureOut">
              <a:rPr lang="en-GB"/>
            </a:fld>
            <a:endParaRPr lang="en-GB"/>
          </a:p>
        </p:txBody>
      </p:sp>
      <p:sp>
        <p:nvSpPr>
          <p:cNvPr id="5" name="页脚占位符 4"/>
          <p:cNvSpPr>
            <a:spLocks noGrp="1"/>
          </p:cNvSpPr>
          <p:nvPr>
            <p:ph type="ftr" sz="quarter" idx="11"/>
          </p:nvPr>
        </p:nvSpPr>
        <p:spPr/>
        <p:txBody>
          <a:bodyPr/>
          <a:lstStyle/>
          <a:p>
            <a:pPr lvl="0"/>
            <a:endParaRPr lang="en-GB"/>
          </a:p>
        </p:txBody>
      </p:sp>
      <p:sp>
        <p:nvSpPr>
          <p:cNvPr id="6" name="灯片编号占位符 5"/>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504825" y="1763713"/>
            <a:ext cx="4444778" cy="49895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31022" y="1763713"/>
            <a:ext cx="4444778" cy="49895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FigureOut">
              <a:rPr lang="en-GB"/>
            </a:fld>
            <a:endParaRPr lang="en-GB"/>
          </a:p>
        </p:txBody>
      </p:sp>
      <p:sp>
        <p:nvSpPr>
          <p:cNvPr id="6" name="页脚占位符 5"/>
          <p:cNvSpPr>
            <a:spLocks noGrp="1"/>
          </p:cNvSpPr>
          <p:nvPr>
            <p:ph type="ftr" sz="quarter" idx="11"/>
          </p:nvPr>
        </p:nvSpPr>
        <p:spPr/>
        <p:txBody>
          <a:bodyPr/>
          <a:lstStyle/>
          <a:p>
            <a:pPr lvl="0"/>
            <a:endParaRPr lang="en-GB"/>
          </a:p>
        </p:txBody>
      </p:sp>
      <p:sp>
        <p:nvSpPr>
          <p:cNvPr id="7" name="灯片编号占位符 6"/>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94356" y="402484"/>
            <a:ext cx="8694539" cy="1069490"/>
          </a:xfrm>
        </p:spPr>
        <p:txBody>
          <a:bodyPr/>
          <a:lstStyle>
            <a:lvl1pPr algn="ctr">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041569" y="1727709"/>
            <a:ext cx="3887589" cy="782748"/>
          </a:xfrm>
        </p:spPr>
        <p:txBody>
          <a:bodyPr anchor="ctr" anchorCtr="0">
            <a:normAutofit/>
          </a:bodyPr>
          <a:lstStyle>
            <a:lvl1pPr marL="0" indent="0">
              <a:buNone/>
              <a:defRPr sz="2315" b="0"/>
            </a:lvl1pPr>
            <a:lvl2pPr marL="377825" indent="0">
              <a:buNone/>
              <a:defRPr sz="1655" b="1"/>
            </a:lvl2pPr>
            <a:lvl3pPr marL="756285" indent="0">
              <a:buNone/>
              <a:defRPr sz="1490" b="1"/>
            </a:lvl3pPr>
            <a:lvl4pPr marL="1134110" indent="0">
              <a:buNone/>
              <a:defRPr sz="1325" b="1"/>
            </a:lvl4pPr>
            <a:lvl5pPr marL="1511935" indent="0">
              <a:buNone/>
              <a:defRPr sz="1325" b="1"/>
            </a:lvl5pPr>
            <a:lvl6pPr marL="1890395" indent="0">
              <a:buNone/>
              <a:defRPr sz="1325" b="1"/>
            </a:lvl6pPr>
            <a:lvl7pPr marL="2268220" indent="0">
              <a:buNone/>
              <a:defRPr sz="1325" b="1"/>
            </a:lvl7pPr>
            <a:lvl8pPr marL="2646045" indent="0">
              <a:buNone/>
              <a:defRPr sz="1325" b="1"/>
            </a:lvl8pPr>
            <a:lvl9pPr marL="3024505" indent="0">
              <a:buNone/>
              <a:defRPr sz="1325"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1041569" y="2577640"/>
            <a:ext cx="3887589" cy="4173324"/>
          </a:xfrm>
        </p:spPr>
        <p:txBody>
          <a:bodyPr>
            <a:normAutofit/>
          </a:bodyPr>
          <a:lstStyle>
            <a:lvl1pPr>
              <a:defRPr sz="1985"/>
            </a:lvl1pPr>
            <a:lvl2pPr>
              <a:defRPr sz="1655"/>
            </a:lvl2pPr>
            <a:lvl3pPr>
              <a:defRPr sz="1490"/>
            </a:lvl3pPr>
            <a:lvl4pPr>
              <a:defRPr sz="1325"/>
            </a:lvl4pPr>
            <a:lvl5pPr>
              <a:defRPr sz="1325"/>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5200399" y="1727709"/>
            <a:ext cx="3887590" cy="782748"/>
          </a:xfrm>
        </p:spPr>
        <p:txBody>
          <a:bodyPr vert="horz" lIns="91440" tIns="45720" rIns="91440" bIns="45720" rtlCol="0" anchor="ctr" anchorCtr="0">
            <a:normAutofit/>
          </a:bodyPr>
          <a:lstStyle>
            <a:lvl1pPr marL="189230" indent="-189230">
              <a:buNone/>
              <a:defRPr lang="zh-CN" altLang="en-US" b="0" smtClean="0"/>
            </a:lvl1pPr>
          </a:lstStyle>
          <a:p>
            <a:pPr marL="0" lvl="0" indent="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200399" y="2598663"/>
            <a:ext cx="3887590" cy="4152301"/>
          </a:xfrm>
        </p:spPr>
        <p:txBody>
          <a:bodyPr>
            <a:normAutofit/>
          </a:bodyPr>
          <a:lstStyle>
            <a:lvl1pPr>
              <a:defRPr sz="1985"/>
            </a:lvl1pPr>
            <a:lvl2pPr>
              <a:defRPr sz="1655"/>
            </a:lvl2pPr>
            <a:lvl3pPr>
              <a:defRPr sz="1490"/>
            </a:lvl3pPr>
            <a:lvl4pPr>
              <a:defRPr sz="1325"/>
            </a:lvl4pPr>
            <a:lvl5pPr>
              <a:defRPr sz="1325"/>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FigureOut">
              <a:rPr lang="en-GB"/>
            </a:fld>
            <a:endParaRPr lang="en-GB"/>
          </a:p>
        </p:txBody>
      </p:sp>
      <p:sp>
        <p:nvSpPr>
          <p:cNvPr id="8" name="页脚占位符 7"/>
          <p:cNvSpPr>
            <a:spLocks noGrp="1"/>
          </p:cNvSpPr>
          <p:nvPr>
            <p:ph type="ftr" sz="quarter" idx="11"/>
          </p:nvPr>
        </p:nvSpPr>
        <p:spPr/>
        <p:txBody>
          <a:bodyPr/>
          <a:lstStyle/>
          <a:p>
            <a:pPr lvl="0"/>
            <a:endParaRPr lang="en-GB"/>
          </a:p>
        </p:txBody>
      </p:sp>
      <p:sp>
        <p:nvSpPr>
          <p:cNvPr id="9" name="灯片编号占位符 8"/>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pPr lvl="0"/>
            <a:fld id="{BB962C8B-B14F-4D97-AF65-F5344CB8AC3E}" type="datetimeFigureOut">
              <a:rPr lang="en-GB"/>
            </a:fld>
            <a:endParaRPr lang="en-GB"/>
          </a:p>
        </p:txBody>
      </p:sp>
      <p:sp>
        <p:nvSpPr>
          <p:cNvPr id="4" name="页脚占位符 3"/>
          <p:cNvSpPr>
            <a:spLocks noGrp="1"/>
          </p:cNvSpPr>
          <p:nvPr>
            <p:ph type="ftr" sz="quarter" idx="11"/>
          </p:nvPr>
        </p:nvSpPr>
        <p:spPr/>
        <p:txBody>
          <a:bodyPr/>
          <a:lstStyle/>
          <a:p>
            <a:pPr lvl="0"/>
            <a:endParaRPr lang="en-GB"/>
          </a:p>
        </p:txBody>
      </p:sp>
      <p:sp>
        <p:nvSpPr>
          <p:cNvPr id="5" name="灯片编号占位符 4"/>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FigureOut">
              <a:rPr lang="en-GB"/>
            </a:fld>
            <a:endParaRPr lang="en-GB"/>
          </a:p>
        </p:txBody>
      </p:sp>
      <p:sp>
        <p:nvSpPr>
          <p:cNvPr id="3" name="页脚占位符 2"/>
          <p:cNvSpPr>
            <a:spLocks noGrp="1"/>
          </p:cNvSpPr>
          <p:nvPr>
            <p:ph type="ftr" sz="quarter" idx="11"/>
          </p:nvPr>
        </p:nvSpPr>
        <p:spPr/>
        <p:txBody>
          <a:bodyPr/>
          <a:lstStyle/>
          <a:p>
            <a:pPr lvl="0"/>
            <a:endParaRPr lang="en-GB"/>
          </a:p>
        </p:txBody>
      </p:sp>
      <p:sp>
        <p:nvSpPr>
          <p:cNvPr id="4" name="灯片编号占位符 3"/>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4356" y="503978"/>
            <a:ext cx="3251264" cy="1763924"/>
          </a:xfrm>
        </p:spPr>
        <p:txBody>
          <a:bodyPr anchor="b"/>
          <a:lstStyle>
            <a:lvl1pPr>
              <a:defRPr sz="264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85579" y="1088453"/>
            <a:ext cx="5103316" cy="537226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94356" y="2267903"/>
            <a:ext cx="3251264" cy="4201570"/>
          </a:xfrm>
        </p:spPr>
        <p:txBody>
          <a:bodyPr/>
          <a:lstStyle>
            <a:lvl1pPr marL="0" indent="0">
              <a:buNone/>
              <a:defRPr sz="1325"/>
            </a:lvl1pPr>
            <a:lvl2pPr marL="377825" indent="0">
              <a:buNone/>
              <a:defRPr sz="1160"/>
            </a:lvl2pPr>
            <a:lvl3pPr marL="756285" indent="0">
              <a:buNone/>
              <a:defRPr sz="990"/>
            </a:lvl3pPr>
            <a:lvl4pPr marL="1134110" indent="0">
              <a:buNone/>
              <a:defRPr sz="825"/>
            </a:lvl4pPr>
            <a:lvl5pPr marL="1511935" indent="0">
              <a:buNone/>
              <a:defRPr sz="825"/>
            </a:lvl5pPr>
            <a:lvl6pPr marL="1890395" indent="0">
              <a:buNone/>
              <a:defRPr sz="825"/>
            </a:lvl6pPr>
            <a:lvl7pPr marL="2268220" indent="0">
              <a:buNone/>
              <a:defRPr sz="825"/>
            </a:lvl7pPr>
            <a:lvl8pPr marL="2646045" indent="0">
              <a:buNone/>
              <a:defRPr sz="825"/>
            </a:lvl8pPr>
            <a:lvl9pPr marL="3024505" indent="0">
              <a:buNone/>
              <a:defRPr sz="82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FigureOut">
              <a:rPr lang="en-GB"/>
            </a:fld>
            <a:endParaRPr lang="en-GB"/>
          </a:p>
        </p:txBody>
      </p:sp>
      <p:sp>
        <p:nvSpPr>
          <p:cNvPr id="6" name="页脚占位符 5"/>
          <p:cNvSpPr>
            <a:spLocks noGrp="1"/>
          </p:cNvSpPr>
          <p:nvPr>
            <p:ph type="ftr" sz="quarter" idx="11"/>
          </p:nvPr>
        </p:nvSpPr>
        <p:spPr/>
        <p:txBody>
          <a:bodyPr/>
          <a:lstStyle/>
          <a:p>
            <a:pPr lvl="0"/>
            <a:endParaRPr lang="en-GB"/>
          </a:p>
        </p:txBody>
      </p:sp>
      <p:sp>
        <p:nvSpPr>
          <p:cNvPr id="7" name="灯片编号占位符 6"/>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5" name="页脚占位符 4"/>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6" name="灯片编号占位符 5"/>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4356" y="503978"/>
            <a:ext cx="3522968" cy="1763924"/>
          </a:xfrm>
        </p:spPr>
        <p:txBody>
          <a:bodyPr anchor="t" anchorCtr="0">
            <a:normAutofit/>
          </a:bodyPr>
          <a:lstStyle>
            <a:lvl1pPr>
              <a:defRPr sz="3305"/>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4452276" y="503979"/>
            <a:ext cx="4936619" cy="5956744"/>
          </a:xfrm>
        </p:spPr>
        <p:txBody>
          <a:bodyPr/>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90395" indent="0">
              <a:buNone/>
              <a:defRPr sz="1655"/>
            </a:lvl6pPr>
            <a:lvl7pPr marL="2268220" indent="0">
              <a:buNone/>
              <a:defRPr sz="1655"/>
            </a:lvl7pPr>
            <a:lvl8pPr marL="2646045" indent="0">
              <a:buNone/>
              <a:defRPr sz="1655"/>
            </a:lvl8pPr>
            <a:lvl9pPr marL="3024505" indent="0">
              <a:buNone/>
              <a:defRPr sz="1655"/>
            </a:lvl9pPr>
          </a:lstStyle>
          <a:p>
            <a:endParaRPr lang="zh-CN" altLang="en-US"/>
          </a:p>
        </p:txBody>
      </p:sp>
      <p:sp>
        <p:nvSpPr>
          <p:cNvPr id="4" name="文本占位符 3"/>
          <p:cNvSpPr>
            <a:spLocks noGrp="1"/>
          </p:cNvSpPr>
          <p:nvPr>
            <p:ph type="body" sz="half" idx="2"/>
          </p:nvPr>
        </p:nvSpPr>
        <p:spPr>
          <a:xfrm>
            <a:off x="694356" y="2267903"/>
            <a:ext cx="3522968" cy="4201570"/>
          </a:xfrm>
        </p:spPr>
        <p:txBody>
          <a:bodyPr>
            <a:normAutofit/>
          </a:bodyPr>
          <a:lstStyle>
            <a:lvl1pPr marL="0" indent="0">
              <a:buNone/>
              <a:defRPr sz="1655"/>
            </a:lvl1pPr>
            <a:lvl2pPr marL="377825" indent="0">
              <a:buNone/>
              <a:defRPr sz="1160"/>
            </a:lvl2pPr>
            <a:lvl3pPr marL="756285" indent="0">
              <a:buNone/>
              <a:defRPr sz="990"/>
            </a:lvl3pPr>
            <a:lvl4pPr marL="1134110" indent="0">
              <a:buNone/>
              <a:defRPr sz="825"/>
            </a:lvl4pPr>
            <a:lvl5pPr marL="1511935" indent="0">
              <a:buNone/>
              <a:defRPr sz="825"/>
            </a:lvl5pPr>
            <a:lvl6pPr marL="1890395" indent="0">
              <a:buNone/>
              <a:defRPr sz="825"/>
            </a:lvl6pPr>
            <a:lvl7pPr marL="2268220" indent="0">
              <a:buNone/>
              <a:defRPr sz="825"/>
            </a:lvl7pPr>
            <a:lvl8pPr marL="2646045" indent="0">
              <a:buNone/>
              <a:defRPr sz="825"/>
            </a:lvl8pPr>
            <a:lvl9pPr marL="3024505" indent="0">
              <a:buNone/>
              <a:defRPr sz="825"/>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pPr lvl="0"/>
            <a:fld id="{BB962C8B-B14F-4D97-AF65-F5344CB8AC3E}" type="datetimeFigureOut">
              <a:rPr lang="en-GB"/>
            </a:fld>
            <a:endParaRPr lang="en-GB"/>
          </a:p>
        </p:txBody>
      </p:sp>
      <p:sp>
        <p:nvSpPr>
          <p:cNvPr id="6" name="页脚占位符 5"/>
          <p:cNvSpPr>
            <a:spLocks noGrp="1"/>
          </p:cNvSpPr>
          <p:nvPr>
            <p:ph type="ftr" sz="quarter" idx="11"/>
          </p:nvPr>
        </p:nvSpPr>
        <p:spPr/>
        <p:txBody>
          <a:bodyPr/>
          <a:lstStyle/>
          <a:p>
            <a:pPr lvl="0"/>
            <a:endParaRPr lang="en-GB"/>
          </a:p>
        </p:txBody>
      </p:sp>
      <p:sp>
        <p:nvSpPr>
          <p:cNvPr id="7" name="灯片编号占位符 6"/>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FigureOut">
              <a:rPr lang="en-GB"/>
            </a:fld>
            <a:endParaRPr lang="en-GB"/>
          </a:p>
        </p:txBody>
      </p:sp>
      <p:sp>
        <p:nvSpPr>
          <p:cNvPr id="5" name="页脚占位符 4"/>
          <p:cNvSpPr>
            <a:spLocks noGrp="1"/>
          </p:cNvSpPr>
          <p:nvPr>
            <p:ph type="ftr" sz="quarter" idx="11"/>
          </p:nvPr>
        </p:nvSpPr>
        <p:spPr/>
        <p:txBody>
          <a:bodyPr/>
          <a:lstStyle/>
          <a:p>
            <a:pPr lvl="0"/>
            <a:endParaRPr lang="en-GB"/>
          </a:p>
        </p:txBody>
      </p:sp>
      <p:sp>
        <p:nvSpPr>
          <p:cNvPr id="6" name="灯片编号占位符 5"/>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08056" y="303213"/>
            <a:ext cx="2267744" cy="6450012"/>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504825" y="303213"/>
            <a:ext cx="6671768" cy="6450012"/>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lvl="0"/>
            <a:fld id="{BB962C8B-B14F-4D97-AF65-F5344CB8AC3E}" type="datetimeFigureOut">
              <a:rPr lang="en-GB"/>
            </a:fld>
            <a:endParaRPr lang="en-GB"/>
          </a:p>
        </p:txBody>
      </p:sp>
      <p:sp>
        <p:nvSpPr>
          <p:cNvPr id="5" name="页脚占位符 4"/>
          <p:cNvSpPr>
            <a:spLocks noGrp="1"/>
          </p:cNvSpPr>
          <p:nvPr>
            <p:ph type="ftr" sz="quarter" idx="11"/>
          </p:nvPr>
        </p:nvSpPr>
        <p:spPr/>
        <p:txBody>
          <a:bodyPr/>
          <a:lstStyle/>
          <a:p>
            <a:pPr lvl="0"/>
            <a:endParaRPr lang="en-GB"/>
          </a:p>
        </p:txBody>
      </p:sp>
      <p:sp>
        <p:nvSpPr>
          <p:cNvPr id="6" name="灯片编号占位符 5"/>
          <p:cNvSpPr>
            <a:spLocks noGrp="1"/>
          </p:cNvSpPr>
          <p:nvPr>
            <p:ph type="sldNum" sz="quarter" idx="12"/>
          </p:nvPr>
        </p:nvSpPr>
        <p:spPr/>
        <p:txBody>
          <a:bodyPr/>
          <a:lstStyle/>
          <a:p>
            <a:pPr lvl="0"/>
            <a:fld id="{9A0DB2DC-4C9A-4742-B13C-FB6460FD3503}"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87793" y="1884670"/>
            <a:ext cx="8694539" cy="3144614"/>
          </a:xfrm>
        </p:spPr>
        <p:txBody>
          <a:bodyPr anchor="b"/>
          <a:lstStyle>
            <a:lvl1pPr algn="l">
              <a:defRPr sz="496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87793" y="5059033"/>
            <a:ext cx="8694539" cy="1653678"/>
          </a:xfrm>
        </p:spPr>
        <p:txBody>
          <a:bodyPr/>
          <a:lstStyle>
            <a:lvl1pPr marL="0" indent="0" algn="l">
              <a:buNone/>
              <a:defRPr sz="1985">
                <a:solidFill>
                  <a:schemeClr val="tx1">
                    <a:tint val="75000"/>
                  </a:schemeClr>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90395"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4505" indent="0">
              <a:buNone/>
              <a:defRPr sz="132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5" name="页脚占位符 4"/>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6" name="灯片编号占位符 5"/>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503238" y="1768475"/>
            <a:ext cx="4444000" cy="49879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28625" y="1768475"/>
            <a:ext cx="4444000" cy="49879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6" name="页脚占位符 5"/>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7" name="灯片编号占位符 6"/>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94356" y="402484"/>
            <a:ext cx="8694539" cy="1069490"/>
          </a:xfrm>
        </p:spPr>
        <p:txBody>
          <a:bodyPr/>
          <a:lstStyle>
            <a:lvl1pPr algn="ctr">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041569" y="1727709"/>
            <a:ext cx="3887589" cy="782748"/>
          </a:xfrm>
        </p:spPr>
        <p:txBody>
          <a:bodyPr anchor="ctr" anchorCtr="0">
            <a:normAutofit/>
          </a:bodyPr>
          <a:lstStyle>
            <a:lvl1pPr marL="0" indent="0">
              <a:buNone/>
              <a:defRPr sz="2315" b="0"/>
            </a:lvl1pPr>
            <a:lvl2pPr marL="377825" indent="0">
              <a:buNone/>
              <a:defRPr sz="1655" b="1"/>
            </a:lvl2pPr>
            <a:lvl3pPr marL="756285" indent="0">
              <a:buNone/>
              <a:defRPr sz="1490" b="1"/>
            </a:lvl3pPr>
            <a:lvl4pPr marL="1134110" indent="0">
              <a:buNone/>
              <a:defRPr sz="1325" b="1"/>
            </a:lvl4pPr>
            <a:lvl5pPr marL="1511935" indent="0">
              <a:buNone/>
              <a:defRPr sz="1325" b="1"/>
            </a:lvl5pPr>
            <a:lvl6pPr marL="1890395" indent="0">
              <a:buNone/>
              <a:defRPr sz="1325" b="1"/>
            </a:lvl6pPr>
            <a:lvl7pPr marL="2268220" indent="0">
              <a:buNone/>
              <a:defRPr sz="1325" b="1"/>
            </a:lvl7pPr>
            <a:lvl8pPr marL="2646045" indent="0">
              <a:buNone/>
              <a:defRPr sz="1325" b="1"/>
            </a:lvl8pPr>
            <a:lvl9pPr marL="3024505" indent="0">
              <a:buNone/>
              <a:defRPr sz="1325"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1041569" y="2577640"/>
            <a:ext cx="3887589" cy="4173324"/>
          </a:xfrm>
        </p:spPr>
        <p:txBody>
          <a:bodyPr>
            <a:normAutofit/>
          </a:bodyPr>
          <a:lstStyle>
            <a:lvl1pPr>
              <a:defRPr sz="1985"/>
            </a:lvl1pPr>
            <a:lvl2pPr>
              <a:defRPr sz="1655"/>
            </a:lvl2pPr>
            <a:lvl3pPr>
              <a:defRPr sz="1490"/>
            </a:lvl3pPr>
            <a:lvl4pPr>
              <a:defRPr sz="1325"/>
            </a:lvl4pPr>
            <a:lvl5pPr>
              <a:defRPr sz="1325"/>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5200399" y="1727709"/>
            <a:ext cx="3887590" cy="782748"/>
          </a:xfrm>
        </p:spPr>
        <p:txBody>
          <a:bodyPr vert="horz" lIns="91440" tIns="45720" rIns="91440" bIns="45720" rtlCol="0" anchor="ctr" anchorCtr="0">
            <a:normAutofit/>
          </a:bodyPr>
          <a:lstStyle>
            <a:lvl1pPr marL="189230" indent="-189230">
              <a:buNone/>
              <a:defRPr lang="zh-CN" altLang="en-US" b="0" smtClean="0"/>
            </a:lvl1pPr>
          </a:lstStyle>
          <a:p>
            <a:pPr marL="0" lvl="0" indent="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200399" y="2598663"/>
            <a:ext cx="3887590" cy="4152301"/>
          </a:xfrm>
        </p:spPr>
        <p:txBody>
          <a:bodyPr>
            <a:normAutofit/>
          </a:bodyPr>
          <a:lstStyle>
            <a:lvl1pPr>
              <a:defRPr sz="1985"/>
            </a:lvl1pPr>
            <a:lvl2pPr>
              <a:defRPr sz="1655"/>
            </a:lvl2pPr>
            <a:lvl3pPr>
              <a:defRPr sz="1490"/>
            </a:lvl3pPr>
            <a:lvl4pPr>
              <a:defRPr sz="1325"/>
            </a:lvl4pPr>
            <a:lvl5pPr>
              <a:defRPr sz="1325"/>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8" name="页脚占位符 7"/>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9" name="灯片编号占位符 8"/>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4" name="页脚占位符 3"/>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5" name="灯片编号占位符 4"/>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3" name="页脚占位符 2"/>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4" name="灯片编号占位符 3"/>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4356" y="503978"/>
            <a:ext cx="3251264" cy="1763924"/>
          </a:xfrm>
        </p:spPr>
        <p:txBody>
          <a:bodyPr anchor="b"/>
          <a:lstStyle>
            <a:lvl1pPr>
              <a:defRPr sz="264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85579" y="1088453"/>
            <a:ext cx="5103316" cy="537226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94356" y="2267903"/>
            <a:ext cx="3251264" cy="4201570"/>
          </a:xfrm>
        </p:spPr>
        <p:txBody>
          <a:bodyPr/>
          <a:lstStyle>
            <a:lvl1pPr marL="0" indent="0">
              <a:buNone/>
              <a:defRPr sz="1325"/>
            </a:lvl1pPr>
            <a:lvl2pPr marL="377825" indent="0">
              <a:buNone/>
              <a:defRPr sz="1160"/>
            </a:lvl2pPr>
            <a:lvl3pPr marL="756285" indent="0">
              <a:buNone/>
              <a:defRPr sz="990"/>
            </a:lvl3pPr>
            <a:lvl4pPr marL="1134110" indent="0">
              <a:buNone/>
              <a:defRPr sz="825"/>
            </a:lvl4pPr>
            <a:lvl5pPr marL="1511935" indent="0">
              <a:buNone/>
              <a:defRPr sz="825"/>
            </a:lvl5pPr>
            <a:lvl6pPr marL="1890395" indent="0">
              <a:buNone/>
              <a:defRPr sz="825"/>
            </a:lvl6pPr>
            <a:lvl7pPr marL="2268220" indent="0">
              <a:buNone/>
              <a:defRPr sz="825"/>
            </a:lvl7pPr>
            <a:lvl8pPr marL="2646045" indent="0">
              <a:buNone/>
              <a:defRPr sz="825"/>
            </a:lvl8pPr>
            <a:lvl9pPr marL="3024505" indent="0">
              <a:buNone/>
              <a:defRPr sz="82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6" name="页脚占位符 5"/>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7" name="灯片编号占位符 6"/>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4356" y="503978"/>
            <a:ext cx="3522968" cy="1763924"/>
          </a:xfrm>
        </p:spPr>
        <p:txBody>
          <a:bodyPr anchor="t" anchorCtr="0">
            <a:normAutofit/>
          </a:bodyPr>
          <a:lstStyle>
            <a:lvl1pPr>
              <a:defRPr sz="3305"/>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4452276" y="503979"/>
            <a:ext cx="4936619" cy="5956744"/>
          </a:xfrm>
        </p:spPr>
        <p:txBody>
          <a:bodyPr/>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90395" indent="0">
              <a:buNone/>
              <a:defRPr sz="1655"/>
            </a:lvl6pPr>
            <a:lvl7pPr marL="2268220" indent="0">
              <a:buNone/>
              <a:defRPr sz="1655"/>
            </a:lvl7pPr>
            <a:lvl8pPr marL="2646045" indent="0">
              <a:buNone/>
              <a:defRPr sz="1655"/>
            </a:lvl8pPr>
            <a:lvl9pPr marL="3024505" indent="0">
              <a:buNone/>
              <a:defRPr sz="1655"/>
            </a:lvl9pPr>
          </a:lstStyle>
          <a:p>
            <a:endParaRPr lang="zh-CN" altLang="en-US"/>
          </a:p>
        </p:txBody>
      </p:sp>
      <p:sp>
        <p:nvSpPr>
          <p:cNvPr id="4" name="文本占位符 3"/>
          <p:cNvSpPr>
            <a:spLocks noGrp="1"/>
          </p:cNvSpPr>
          <p:nvPr>
            <p:ph type="body" sz="half" idx="2"/>
          </p:nvPr>
        </p:nvSpPr>
        <p:spPr>
          <a:xfrm>
            <a:off x="694356" y="2267903"/>
            <a:ext cx="3522968" cy="4201570"/>
          </a:xfrm>
        </p:spPr>
        <p:txBody>
          <a:bodyPr>
            <a:normAutofit/>
          </a:bodyPr>
          <a:lstStyle>
            <a:lvl1pPr marL="0" indent="0">
              <a:buNone/>
              <a:defRPr sz="1655"/>
            </a:lvl1pPr>
            <a:lvl2pPr marL="377825" indent="0">
              <a:buNone/>
              <a:defRPr sz="1160"/>
            </a:lvl2pPr>
            <a:lvl3pPr marL="756285" indent="0">
              <a:buNone/>
              <a:defRPr sz="990"/>
            </a:lvl3pPr>
            <a:lvl4pPr marL="1134110" indent="0">
              <a:buNone/>
              <a:defRPr sz="825"/>
            </a:lvl4pPr>
            <a:lvl5pPr marL="1511935" indent="0">
              <a:buNone/>
              <a:defRPr sz="825"/>
            </a:lvl5pPr>
            <a:lvl6pPr marL="1890395" indent="0">
              <a:buNone/>
              <a:defRPr sz="825"/>
            </a:lvl6pPr>
            <a:lvl7pPr marL="2268220" indent="0">
              <a:buNone/>
              <a:defRPr sz="825"/>
            </a:lvl7pPr>
            <a:lvl8pPr marL="2646045" indent="0">
              <a:buNone/>
              <a:defRPr sz="825"/>
            </a:lvl8pPr>
            <a:lvl9pPr marL="3024505" indent="0">
              <a:buNone/>
              <a:defRPr sz="825"/>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pPr lvl="0" defTabSz="0" eaLnBrk="1">
              <a:lnSpc>
                <a:spcPct val="95000"/>
              </a:lnSpc>
              <a:tabLst>
                <a:tab pos="723900" algn="l"/>
                <a:tab pos="1447800" algn="l"/>
                <a:tab pos="2171700" algn="l"/>
              </a:tabLst>
            </a:pPr>
            <a:endParaRPr lang="en-US" altLang="x-none" dirty="0"/>
          </a:p>
        </p:txBody>
      </p:sp>
      <p:sp>
        <p:nvSpPr>
          <p:cNvPr id="6" name="页脚占位符 5"/>
          <p:cNvSpPr>
            <a:spLocks noGrp="1"/>
          </p:cNvSpPr>
          <p:nvPr>
            <p:ph type="ftr" sz="quarter" idx="11"/>
          </p:nvPr>
        </p:nvSpPr>
        <p:spPr/>
        <p:txBody>
          <a:bodyPr/>
          <a:lstStyle/>
          <a:p>
            <a:pPr lvl="0" defTabSz="0" eaLnBrk="1">
              <a:lnSpc>
                <a:spcPct val="95000"/>
              </a:lnSpc>
              <a:tabLst>
                <a:tab pos="723900" algn="l"/>
                <a:tab pos="1447800" algn="l"/>
                <a:tab pos="2171700" algn="l"/>
                <a:tab pos="2895600" algn="l"/>
              </a:tabLst>
            </a:pPr>
            <a:endParaRPr lang="en-US" altLang="x-none" dirty="0"/>
          </a:p>
        </p:txBody>
      </p:sp>
      <p:sp>
        <p:nvSpPr>
          <p:cNvPr id="7" name="灯片编号占位符 6"/>
          <p:cNvSpPr>
            <a:spLocks noGrp="1"/>
          </p:cNvSpPr>
          <p:nvPr>
            <p:ph type="sldNum" sz="quarter" idx="12"/>
          </p:nvPr>
        </p:nvSpPr>
        <p:spPr/>
        <p:txBody>
          <a:body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6" name="Rectangle 1"/>
          <p:cNvSpPr>
            <a:spLocks noGrp="1"/>
          </p:cNvSpPr>
          <p:nvPr>
            <p:ph type="title"/>
          </p:nvPr>
        </p:nvSpPr>
        <p:spPr>
          <a:xfrm>
            <a:off x="503238" y="301625"/>
            <a:ext cx="9069387" cy="1260475"/>
          </a:xfrm>
          <a:prstGeom prst="rect">
            <a:avLst/>
          </a:prstGeom>
          <a:noFill/>
          <a:ln w="9525">
            <a:noFill/>
            <a:miter/>
          </a:ln>
        </p:spPr>
        <p:txBody>
          <a:bodyPr lIns="0" tIns="0" rIns="0" bIns="0" anchor="ctr"/>
          <a:p>
            <a:pPr lvl="0"/>
            <a:r>
              <a:rPr lang="zh-CN" altLang="en-US"/>
              <a:t>单击鼠标编辑标题文的格式</a:t>
            </a:r>
            <a:endParaRPr lang="zh-CN" altLang="en-US"/>
          </a:p>
        </p:txBody>
      </p:sp>
      <p:sp>
        <p:nvSpPr>
          <p:cNvPr id="1027" name="Rectangle 2"/>
          <p:cNvSpPr>
            <a:spLocks noGrp="1"/>
          </p:cNvSpPr>
          <p:nvPr>
            <p:ph type="body" idx="1"/>
          </p:nvPr>
        </p:nvSpPr>
        <p:spPr>
          <a:xfrm>
            <a:off x="503238" y="1768475"/>
            <a:ext cx="9069387" cy="4987925"/>
          </a:xfrm>
          <a:prstGeom prst="rect">
            <a:avLst/>
          </a:prstGeom>
          <a:noFill/>
          <a:ln w="9525">
            <a:noFill/>
            <a:miter/>
          </a:ln>
        </p:spPr>
        <p:txBody>
          <a:bodyPr lIns="0" tIns="28224" rIns="0" bIns="0"/>
          <a:p>
            <a:pPr lvl="0"/>
            <a:r>
              <a:rPr lang="zh-CN" altLang="en-US"/>
              <a:t>单击鼠标编辑大纲正文格式</a:t>
            </a:r>
            <a:endParaRPr lang="zh-CN" altLang="en-US"/>
          </a:p>
          <a:p>
            <a:pPr lvl="1"/>
            <a:r>
              <a:rPr lang="zh-CN" altLang="en-US"/>
              <a:t>第二个大纲级</a:t>
            </a:r>
            <a:endParaRPr lang="zh-CN" altLang="en-US"/>
          </a:p>
          <a:p>
            <a:pPr lvl="2"/>
            <a:r>
              <a:rPr lang="zh-CN" altLang="en-US"/>
              <a:t>第三个大纲级</a:t>
            </a:r>
            <a:endParaRPr lang="zh-CN" altLang="en-US"/>
          </a:p>
          <a:p>
            <a:pPr lvl="3"/>
            <a:r>
              <a:rPr lang="zh-CN" altLang="en-US"/>
              <a:t>第四个大纲级</a:t>
            </a:r>
            <a:endParaRPr lang="zh-CN" altLang="en-US"/>
          </a:p>
          <a:p>
            <a:pPr lvl="4"/>
            <a:r>
              <a:rPr lang="zh-CN" altLang="en-US"/>
              <a:t>第五个大纲级</a:t>
            </a:r>
            <a:endParaRPr lang="zh-CN" altLang="en-US"/>
          </a:p>
          <a:p>
            <a:pPr lvl="4"/>
            <a:r>
              <a:rPr lang="zh-CN" altLang="en-US"/>
              <a:t>第六个大纲级</a:t>
            </a:r>
            <a:endParaRPr lang="zh-CN" altLang="en-US"/>
          </a:p>
          <a:p>
            <a:pPr lvl="4"/>
            <a:r>
              <a:rPr lang="zh-CN" altLang="en-US"/>
              <a:t>第七个大纲级</a:t>
            </a:r>
            <a:endParaRPr lang="zh-CN" altLang="en-US"/>
          </a:p>
          <a:p>
            <a:pPr lvl="4"/>
            <a:r>
              <a:rPr lang="zh-CN" altLang="en-US"/>
              <a:t>第八个大纲级</a:t>
            </a:r>
            <a:endParaRPr lang="zh-CN" altLang="en-US"/>
          </a:p>
          <a:p>
            <a:pPr lvl="4"/>
            <a:r>
              <a:rPr lang="zh-CN" altLang="en-US"/>
              <a:t>第九个大纲级</a:t>
            </a:r>
            <a:endParaRPr lang="zh-CN" altLang="en-US"/>
          </a:p>
        </p:txBody>
      </p:sp>
      <p:sp>
        <p:nvSpPr>
          <p:cNvPr id="1028" name="Rectangle 3"/>
          <p:cNvSpPr>
            <a:spLocks noGrp="1"/>
          </p:cNvSpPr>
          <p:nvPr>
            <p:ph type="dt"/>
          </p:nvPr>
        </p:nvSpPr>
        <p:spPr>
          <a:xfrm>
            <a:off x="503238" y="6886575"/>
            <a:ext cx="2346325" cy="519113"/>
          </a:xfrm>
          <a:prstGeom prst="rect">
            <a:avLst/>
          </a:prstGeom>
          <a:noFill/>
          <a:ln w="9525">
            <a:noFill/>
            <a:miter/>
          </a:ln>
        </p:spPr>
        <p:txBody>
          <a:bodyPr lIns="0" tIns="0" rIns="0" bIns="0"/>
          <a:lstStyle>
            <a:lvl1pPr>
              <a:defRPr sz="1400">
                <a:solidFill>
                  <a:srgbClr val="000000"/>
                </a:solidFill>
                <a:latin typeface="Times New Roman" charset="0"/>
              </a:defRPr>
            </a:lvl1pPr>
          </a:lstStyle>
          <a:p>
            <a:pPr lvl="0" defTabSz="0" eaLnBrk="1">
              <a:lnSpc>
                <a:spcPct val="95000"/>
              </a:lnSpc>
              <a:tabLst>
                <a:tab pos="723900" algn="l"/>
                <a:tab pos="1447800" algn="l"/>
                <a:tab pos="2171700" algn="l"/>
              </a:tabLst>
            </a:pPr>
            <a:endParaRPr lang="en-US" altLang="x-none" dirty="0"/>
          </a:p>
        </p:txBody>
      </p:sp>
      <p:sp>
        <p:nvSpPr>
          <p:cNvPr id="1029" name="Rectangle 4"/>
          <p:cNvSpPr>
            <a:spLocks noGrp="1"/>
          </p:cNvSpPr>
          <p:nvPr>
            <p:ph type="ftr"/>
          </p:nvPr>
        </p:nvSpPr>
        <p:spPr>
          <a:xfrm>
            <a:off x="3448050" y="6886575"/>
            <a:ext cx="3194050" cy="519113"/>
          </a:xfrm>
          <a:prstGeom prst="rect">
            <a:avLst/>
          </a:prstGeom>
          <a:noFill/>
          <a:ln w="9525">
            <a:noFill/>
            <a:miter/>
          </a:ln>
        </p:spPr>
        <p:txBody>
          <a:bodyPr lIns="0" tIns="0" rIns="0" bIns="0"/>
          <a:lstStyle>
            <a:lvl1pPr algn="ctr">
              <a:defRPr sz="1400">
                <a:solidFill>
                  <a:srgbClr val="000000"/>
                </a:solidFill>
                <a:latin typeface="Times New Roman" charset="0"/>
              </a:defRPr>
            </a:lvl1pPr>
          </a:lstStyle>
          <a:p>
            <a:pPr lvl="0" defTabSz="0" eaLnBrk="1">
              <a:lnSpc>
                <a:spcPct val="95000"/>
              </a:lnSpc>
              <a:tabLst>
                <a:tab pos="723900" algn="l"/>
                <a:tab pos="1447800" algn="l"/>
                <a:tab pos="2171700" algn="l"/>
                <a:tab pos="2895600" algn="l"/>
              </a:tabLst>
            </a:pPr>
            <a:endParaRPr lang="en-US" altLang="x-none" dirty="0"/>
          </a:p>
        </p:txBody>
      </p:sp>
      <p:sp>
        <p:nvSpPr>
          <p:cNvPr id="1030" name="Rectangle 5"/>
          <p:cNvSpPr>
            <a:spLocks noGrp="1"/>
          </p:cNvSpPr>
          <p:nvPr>
            <p:ph type="sldNum"/>
          </p:nvPr>
        </p:nvSpPr>
        <p:spPr>
          <a:xfrm>
            <a:off x="7227888" y="6886575"/>
            <a:ext cx="2346325" cy="519113"/>
          </a:xfrm>
          <a:prstGeom prst="rect">
            <a:avLst/>
          </a:prstGeom>
          <a:noFill/>
          <a:ln w="9525">
            <a:noFill/>
            <a:miter/>
          </a:ln>
        </p:spPr>
        <p:txBody>
          <a:bodyPr lIns="0" tIns="0" rIns="0" bIns="0"/>
          <a:lstStyle>
            <a:lvl1pPr algn="r">
              <a:defRPr sz="1400">
                <a:solidFill>
                  <a:srgbClr val="000000"/>
                </a:solidFill>
                <a:latin typeface="Times New Roman" charset="0"/>
              </a:defRPr>
            </a:lvl1pPr>
          </a:lstStyle>
          <a:p>
            <a:pPr lvl="0" defTabSz="0" eaLnBrk="1">
              <a:lnSpc>
                <a:spcPct val="95000"/>
              </a:lnSpc>
              <a:tabLst>
                <a:tab pos="723900" algn="l"/>
                <a:tab pos="1447800" algn="l"/>
                <a:tab pos="2171700" algn="l"/>
              </a:tabLst>
            </a:pPr>
            <a:fld id="{9A0DB2DC-4C9A-4742-B13C-FB6460FD3503}" type="slidenum">
              <a:rPr lang="en-US" altLang="x-none" dirty="0"/>
            </a:fld>
            <a:endParaRPr lang="en-US" altLang="x-non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449580" eaLnBrk="0" fontAlgn="base" latinLnBrk="0" hangingPunct="0">
        <a:lnSpc>
          <a:spcPct val="93000"/>
        </a:lnSpc>
        <a:spcBef>
          <a:spcPct val="0"/>
        </a:spcBef>
        <a:spcAft>
          <a:spcPct val="0"/>
        </a:spcAft>
        <a:buClr>
          <a:srgbClr val="000000"/>
        </a:buClr>
        <a:buSzPct val="100000"/>
        <a:buFont typeface="Times New Roman" charset="0"/>
        <a:buNone/>
        <a:defRPr sz="4400" b="0" i="0" u="none" kern="1200" baseline="0">
          <a:solidFill>
            <a:srgbClr val="000000"/>
          </a:solidFill>
          <a:latin typeface="+mj-lt"/>
          <a:ea typeface="+mj-ea"/>
          <a:cs typeface="+mj-cs"/>
        </a:defRPr>
      </a:lvl1pPr>
    </p:titleStyle>
    <p:bodyStyle>
      <a:lvl1pPr marL="342900" lvl="0" indent="-342900" algn="l" defTabSz="449580" eaLnBrk="0" fontAlgn="base" latinLnBrk="0" hangingPunct="0">
        <a:lnSpc>
          <a:spcPct val="93000"/>
        </a:lnSpc>
        <a:spcBef>
          <a:spcPct val="0"/>
        </a:spcBef>
        <a:spcAft>
          <a:spcPts val="1425"/>
        </a:spcAft>
        <a:buClr>
          <a:srgbClr val="000000"/>
        </a:buClr>
        <a:buSzPct val="100000"/>
        <a:buFont typeface="Times New Roman" charset="0"/>
        <a:buNone/>
        <a:defRPr sz="3200" b="0" i="0" u="none" kern="1200" baseline="0">
          <a:solidFill>
            <a:srgbClr val="000000"/>
          </a:solidFill>
          <a:latin typeface="+mn-lt"/>
          <a:ea typeface="+mn-ea"/>
          <a:cs typeface="+mn-cs"/>
        </a:defRPr>
      </a:lvl1pPr>
      <a:lvl2pPr marL="742950" lvl="1" indent="-285750" algn="l" defTabSz="449580" eaLnBrk="0" fontAlgn="base" latinLnBrk="0" hangingPunct="0">
        <a:lnSpc>
          <a:spcPct val="93000"/>
        </a:lnSpc>
        <a:spcBef>
          <a:spcPct val="0"/>
        </a:spcBef>
        <a:spcAft>
          <a:spcPts val="1140"/>
        </a:spcAft>
        <a:buClr>
          <a:srgbClr val="000000"/>
        </a:buClr>
        <a:buSzPct val="100000"/>
        <a:buFont typeface="Times New Roman" charset="0"/>
        <a:buNone/>
        <a:defRPr sz="2800" b="0" i="0" u="none" kern="1200" baseline="0">
          <a:solidFill>
            <a:srgbClr val="000000"/>
          </a:solidFill>
          <a:latin typeface="+mn-lt"/>
          <a:ea typeface="+mn-ea"/>
          <a:cs typeface="+mn-cs"/>
        </a:defRPr>
      </a:lvl2pPr>
      <a:lvl3pPr marL="1143000" lvl="2" indent="-228600" algn="l" defTabSz="449580" eaLnBrk="0" fontAlgn="base" latinLnBrk="0" hangingPunct="0">
        <a:lnSpc>
          <a:spcPct val="93000"/>
        </a:lnSpc>
        <a:spcBef>
          <a:spcPct val="0"/>
        </a:spcBef>
        <a:spcAft>
          <a:spcPts val="850"/>
        </a:spcAft>
        <a:buClr>
          <a:srgbClr val="000000"/>
        </a:buClr>
        <a:buSzPct val="100000"/>
        <a:buFont typeface="Times New Roman" charset="0"/>
        <a:buNone/>
        <a:defRPr sz="2400" b="0" i="0" u="none" kern="1200" baseline="0">
          <a:solidFill>
            <a:srgbClr val="000000"/>
          </a:solidFill>
          <a:latin typeface="+mn-lt"/>
          <a:ea typeface="+mn-ea"/>
          <a:cs typeface="+mn-cs"/>
        </a:defRPr>
      </a:lvl3pPr>
      <a:lvl4pPr marL="1600200" lvl="3" indent="-228600" algn="l" defTabSz="449580" eaLnBrk="0" fontAlgn="base" latinLnBrk="0" hangingPunct="0">
        <a:lnSpc>
          <a:spcPct val="93000"/>
        </a:lnSpc>
        <a:spcBef>
          <a:spcPct val="0"/>
        </a:spcBef>
        <a:spcAft>
          <a:spcPts val="575"/>
        </a:spcAft>
        <a:buClr>
          <a:srgbClr val="000000"/>
        </a:buClr>
        <a:buSzPct val="100000"/>
        <a:buFont typeface="Times New Roman" charset="0"/>
        <a:buNone/>
        <a:defRPr sz="2000" b="0" i="0" u="none" kern="1200" baseline="0">
          <a:solidFill>
            <a:srgbClr val="000000"/>
          </a:solidFill>
          <a:latin typeface="+mn-lt"/>
          <a:ea typeface="+mn-ea"/>
          <a:cs typeface="+mn-cs"/>
        </a:defRPr>
      </a:lvl4pPr>
      <a:lvl5pPr marL="2057400" lvl="4" indent="-228600" algn="l" defTabSz="449580" eaLnBrk="0" fontAlgn="base" latinLnBrk="0" hangingPunct="0">
        <a:lnSpc>
          <a:spcPct val="93000"/>
        </a:lnSpc>
        <a:spcBef>
          <a:spcPct val="0"/>
        </a:spcBef>
        <a:spcAft>
          <a:spcPts val="290"/>
        </a:spcAft>
        <a:buClr>
          <a:srgbClr val="000000"/>
        </a:buClr>
        <a:buSzPct val="100000"/>
        <a:buFont typeface="Times New Roman" charset="0"/>
        <a:buNone/>
        <a:defRPr sz="2000" b="0" i="0" u="none" kern="1200" baseline="0">
          <a:solidFill>
            <a:srgbClr val="000000"/>
          </a:solidFill>
          <a:latin typeface="+mn-lt"/>
          <a:ea typeface="+mn-ea"/>
          <a:cs typeface="+mn-cs"/>
        </a:defRPr>
      </a:lvl5pPr>
      <a:lvl6pPr marL="2514600" lvl="5" indent="-228600" algn="l" defTabSz="449580" eaLnBrk="0" fontAlgn="base" latinLnBrk="0" hangingPunct="0">
        <a:lnSpc>
          <a:spcPct val="93000"/>
        </a:lnSpc>
        <a:spcBef>
          <a:spcPct val="0"/>
        </a:spcBef>
        <a:spcAft>
          <a:spcPts val="290"/>
        </a:spcAft>
        <a:buClr>
          <a:srgbClr val="000000"/>
        </a:buClr>
        <a:buSzPct val="100000"/>
        <a:buFont typeface="Times New Roman" charset="0"/>
        <a:buNone/>
        <a:defRPr sz="2000" b="0" i="0" u="none" kern="1200" baseline="0">
          <a:solidFill>
            <a:srgbClr val="000000"/>
          </a:solidFill>
          <a:latin typeface="+mn-lt"/>
          <a:ea typeface="+mn-ea"/>
          <a:cs typeface="+mn-cs"/>
        </a:defRPr>
      </a:lvl6pPr>
      <a:lvl7pPr marL="2971800" lvl="6" indent="-228600" algn="l" defTabSz="449580" eaLnBrk="0" fontAlgn="base" latinLnBrk="0" hangingPunct="0">
        <a:lnSpc>
          <a:spcPct val="93000"/>
        </a:lnSpc>
        <a:spcBef>
          <a:spcPct val="0"/>
        </a:spcBef>
        <a:spcAft>
          <a:spcPts val="290"/>
        </a:spcAft>
        <a:buClr>
          <a:srgbClr val="000000"/>
        </a:buClr>
        <a:buSzPct val="100000"/>
        <a:buFont typeface="Times New Roman" charset="0"/>
        <a:buNone/>
        <a:defRPr sz="2000" b="0" i="0" u="none" kern="1200" baseline="0">
          <a:solidFill>
            <a:srgbClr val="000000"/>
          </a:solidFill>
          <a:latin typeface="+mn-lt"/>
          <a:ea typeface="+mn-ea"/>
          <a:cs typeface="+mn-cs"/>
        </a:defRPr>
      </a:lvl7pPr>
      <a:lvl8pPr marL="3429000" lvl="7" indent="-228600" algn="l" defTabSz="449580" eaLnBrk="0" fontAlgn="base" latinLnBrk="0" hangingPunct="0">
        <a:lnSpc>
          <a:spcPct val="93000"/>
        </a:lnSpc>
        <a:spcBef>
          <a:spcPct val="0"/>
        </a:spcBef>
        <a:spcAft>
          <a:spcPts val="290"/>
        </a:spcAft>
        <a:buClr>
          <a:srgbClr val="000000"/>
        </a:buClr>
        <a:buSzPct val="100000"/>
        <a:buFont typeface="Times New Roman" charset="0"/>
        <a:buNone/>
        <a:defRPr sz="2000" b="0" i="0" u="none" kern="1200" baseline="0">
          <a:solidFill>
            <a:srgbClr val="000000"/>
          </a:solidFill>
          <a:latin typeface="+mn-lt"/>
          <a:ea typeface="+mn-ea"/>
          <a:cs typeface="+mn-cs"/>
        </a:defRPr>
      </a:lvl8pPr>
      <a:lvl9pPr marL="3886200" lvl="8" indent="-228600" algn="l" defTabSz="449580" eaLnBrk="0" fontAlgn="base" latinLnBrk="0" hangingPunct="0">
        <a:lnSpc>
          <a:spcPct val="93000"/>
        </a:lnSpc>
        <a:spcBef>
          <a:spcPct val="0"/>
        </a:spcBef>
        <a:spcAft>
          <a:spcPts val="290"/>
        </a:spcAft>
        <a:buClr>
          <a:srgbClr val="000000"/>
        </a:buClr>
        <a:buSzPct val="100000"/>
        <a:buFont typeface="Times New Roman" charset="0"/>
        <a:buNone/>
        <a:defRPr sz="2000" b="0" i="0" u="none" kern="1200" baseline="0">
          <a:solidFill>
            <a:srgbClr val="000000"/>
          </a:solidFill>
          <a:latin typeface="+mn-lt"/>
          <a:ea typeface="+mn-ea"/>
          <a:cs typeface="+mn-cs"/>
        </a:defRPr>
      </a:lvl9pPr>
    </p:bodyStyle>
    <p:otherStyle>
      <a:lvl1pPr marL="0" lvl="0" indent="0" algn="l" defTabSz="449580" eaLnBrk="0"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1pPr>
      <a:lvl2pPr marL="742950" lvl="1" indent="-28575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2pPr>
      <a:lvl3pPr marL="1143000" lvl="2"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3pPr>
      <a:lvl4pPr marL="1600200" lvl="3"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4pPr>
      <a:lvl5pPr marL="2057400" lvl="4"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5pPr>
      <a:lvl6pPr marL="2286000" lvl="5"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6pPr>
      <a:lvl7pPr marL="2743200" lvl="6"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7pPr>
      <a:lvl8pPr marL="3200400" lvl="7"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8pPr>
      <a:lvl9pPr marL="3657600" lvl="8"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2050" name="标题 2049"/>
          <p:cNvSpPr>
            <a:spLocks noGrp="1"/>
          </p:cNvSpPr>
          <p:nvPr>
            <p:ph type="title"/>
          </p:nvPr>
        </p:nvSpPr>
        <p:spPr>
          <a:xfrm>
            <a:off x="504825" y="303213"/>
            <a:ext cx="9070975" cy="1258887"/>
          </a:xfrm>
          <a:prstGeom prst="rect">
            <a:avLst/>
          </a:prstGeom>
          <a:noFill/>
          <a:ln w="9525">
            <a:noFill/>
            <a:miter/>
          </a:ln>
        </p:spPr>
        <p:txBody>
          <a:bodyPr anchor="ctr"/>
          <a:p>
            <a:pPr lvl="0"/>
            <a:r>
              <a:rPr lang="zh-CN" altLang="en-US"/>
              <a:t>单击此处编辑母版标题样式</a:t>
            </a:r>
            <a:endParaRPr lang="zh-CN" altLang="en-US"/>
          </a:p>
        </p:txBody>
      </p:sp>
      <p:sp>
        <p:nvSpPr>
          <p:cNvPr id="2051" name="文本占位符 2050"/>
          <p:cNvSpPr>
            <a:spLocks noGrp="1"/>
          </p:cNvSpPr>
          <p:nvPr>
            <p:ph type="body" idx="1"/>
          </p:nvPr>
        </p:nvSpPr>
        <p:spPr>
          <a:xfrm>
            <a:off x="504825" y="1763713"/>
            <a:ext cx="9070975" cy="4989512"/>
          </a:xfrm>
          <a:prstGeom prst="rect">
            <a:avLst/>
          </a:prstGeom>
          <a:noFill/>
          <a:ln w="9525">
            <a:noFill/>
            <a:miter/>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2051"/>
          <p:cNvSpPr>
            <a:spLocks noGrp="1"/>
          </p:cNvSpPr>
          <p:nvPr>
            <p:ph type="dt" sz="half" idx="2"/>
          </p:nvPr>
        </p:nvSpPr>
        <p:spPr>
          <a:xfrm>
            <a:off x="504825" y="6883400"/>
            <a:ext cx="2351088" cy="525463"/>
          </a:xfrm>
          <a:prstGeom prst="rect">
            <a:avLst/>
          </a:prstGeom>
          <a:noFill/>
          <a:ln w="9525">
            <a:noFill/>
            <a:miter/>
          </a:ln>
        </p:spPr>
        <p:txBody>
          <a:bodyPr/>
          <a:lstStyle>
            <a:lvl1pPr>
              <a:defRPr sz="1400"/>
            </a:lvl1pPr>
          </a:lstStyle>
          <a:p>
            <a:pPr lvl="0"/>
            <a:fld id="{BB962C8B-B14F-4D97-AF65-F5344CB8AC3E}" type="datetimeFigureOut">
              <a:rPr lang="en-GB"/>
            </a:fld>
            <a:endParaRPr lang="en-GB"/>
          </a:p>
        </p:txBody>
      </p:sp>
      <p:sp>
        <p:nvSpPr>
          <p:cNvPr id="2053" name="页脚占位符 2052"/>
          <p:cNvSpPr>
            <a:spLocks noGrp="1"/>
          </p:cNvSpPr>
          <p:nvPr>
            <p:ph type="ftr" sz="quarter" idx="3"/>
          </p:nvPr>
        </p:nvSpPr>
        <p:spPr>
          <a:xfrm>
            <a:off x="3444875" y="6883400"/>
            <a:ext cx="3190875" cy="525463"/>
          </a:xfrm>
          <a:prstGeom prst="rect">
            <a:avLst/>
          </a:prstGeom>
          <a:noFill/>
          <a:ln w="9525">
            <a:noFill/>
            <a:miter/>
          </a:ln>
        </p:spPr>
        <p:txBody>
          <a:bodyPr/>
          <a:lstStyle>
            <a:lvl1pPr algn="ctr">
              <a:defRPr sz="1400"/>
            </a:lvl1pPr>
          </a:lstStyle>
          <a:p>
            <a:pPr lvl="0"/>
            <a:endParaRPr lang="en-GB"/>
          </a:p>
        </p:txBody>
      </p:sp>
      <p:sp>
        <p:nvSpPr>
          <p:cNvPr id="2054" name="灯片编号占位符 2053"/>
          <p:cNvSpPr>
            <a:spLocks noGrp="1"/>
          </p:cNvSpPr>
          <p:nvPr>
            <p:ph type="sldNum" sz="quarter" idx="4"/>
          </p:nvPr>
        </p:nvSpPr>
        <p:spPr>
          <a:xfrm>
            <a:off x="7224713" y="6883400"/>
            <a:ext cx="2351087" cy="525463"/>
          </a:xfrm>
          <a:prstGeom prst="rect">
            <a:avLst/>
          </a:prstGeom>
          <a:noFill/>
          <a:ln w="9525">
            <a:noFill/>
            <a:miter/>
          </a:ln>
        </p:spPr>
        <p:txBody>
          <a:bodyPr/>
          <a:lstStyle>
            <a:lvl1pPr algn="r">
              <a:defRPr sz="1400"/>
            </a:lvl1pPr>
          </a:lstStyle>
          <a:p>
            <a:pPr lvl="0"/>
            <a:fld id="{9A0DB2DC-4C9A-4742-B13C-FB6460FD3503}" type="slidenum">
              <a:rPr lang="en-GB"/>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449580" eaLnBrk="0"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1pPr>
      <a:lvl2pPr marL="742950" lvl="1" indent="-28575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2pPr>
      <a:lvl3pPr marL="1143000" lvl="2"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3pPr>
      <a:lvl4pPr marL="1600200" lvl="3"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4pPr>
      <a:lvl5pPr marL="2057400" lvl="4"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5pPr>
      <a:lvl6pPr marL="2286000" lvl="5"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6pPr>
      <a:lvl7pPr marL="2743200" lvl="6"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7pPr>
      <a:lvl8pPr marL="3200400" lvl="7"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8pPr>
      <a:lvl9pPr marL="3657600" lvl="8" indent="-228600" algn="l" defTabSz="449580" eaLnBrk="1" fontAlgn="base" latinLnBrk="0" hangingPunct="0">
        <a:lnSpc>
          <a:spcPct val="93000"/>
        </a:lnSpc>
        <a:spcBef>
          <a:spcPct val="0"/>
        </a:spcBef>
        <a:spcAft>
          <a:spcPct val="0"/>
        </a:spcAft>
        <a:buClr>
          <a:srgbClr val="000000"/>
        </a:buClr>
        <a:buSzPct val="100000"/>
        <a:buFont typeface="Times New Roman"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hyperlink" Target="http://www.RedOffice.com/"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文本框 1"/>
          <p:cNvSpPr txBox="1"/>
          <p:nvPr/>
        </p:nvSpPr>
        <p:spPr>
          <a:xfrm>
            <a:off x="648335" y="35560"/>
            <a:ext cx="9030970" cy="875665"/>
          </a:xfrm>
          <a:prstGeom prst="rect">
            <a:avLst/>
          </a:prstGeom>
          <a:noFill/>
        </p:spPr>
        <p:txBody>
          <a:bodyPr wrap="square" rtlCol="0">
            <a:spAutoFit/>
          </a:bodyPr>
          <a:p>
            <a:r>
              <a:rPr lang="zh-CN" altLang="en-US" sz="5400">
                <a:solidFill>
                  <a:schemeClr val="tx1"/>
                </a:solidFill>
                <a:effectLst>
                  <a:outerShdw blurRad="38100" dist="19050" dir="2700000" algn="tl" rotWithShape="0">
                    <a:schemeClr val="dk1">
                      <a:alpha val="40000"/>
                    </a:schemeClr>
                  </a:outerShdw>
                </a:effectLst>
              </a:rPr>
              <a:t>防范诈骗风险 勿被引入歧途</a:t>
            </a:r>
            <a:endParaRPr lang="zh-CN" altLang="en-US" sz="5400">
              <a:solidFill>
                <a:schemeClr val="tx1"/>
              </a:solidFill>
              <a:effectLst>
                <a:outerShdw blurRad="38100" dist="19050" dir="2700000" algn="tl" rotWithShape="0">
                  <a:schemeClr val="dk1">
                    <a:alpha val="40000"/>
                  </a:schemeClr>
                </a:outerShdw>
              </a:effectLst>
            </a:endParaRPr>
          </a:p>
        </p:txBody>
      </p:sp>
      <p:pic>
        <p:nvPicPr>
          <p:cNvPr id="3" name="图片 2"/>
          <p:cNvPicPr>
            <a:picLocks noChangeAspect="1"/>
          </p:cNvPicPr>
          <p:nvPr/>
        </p:nvPicPr>
        <p:blipFill>
          <a:blip r:embed="rId2"/>
          <a:stretch>
            <a:fillRect/>
          </a:stretch>
        </p:blipFill>
        <p:spPr>
          <a:xfrm>
            <a:off x="6767830" y="3683000"/>
            <a:ext cx="3257550" cy="2480945"/>
          </a:xfrm>
          <a:prstGeom prst="rect">
            <a:avLst/>
          </a:prstGeom>
        </p:spPr>
      </p:pic>
      <p:pic>
        <p:nvPicPr>
          <p:cNvPr id="4" name="图片 3"/>
          <p:cNvPicPr>
            <a:picLocks noChangeAspect="1"/>
          </p:cNvPicPr>
          <p:nvPr/>
        </p:nvPicPr>
        <p:blipFill>
          <a:blip r:embed="rId3"/>
          <a:stretch>
            <a:fillRect/>
          </a:stretch>
        </p:blipFill>
        <p:spPr>
          <a:xfrm>
            <a:off x="5400675" y="4284345"/>
            <a:ext cx="1485900" cy="20955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20090" y="107315"/>
            <a:ext cx="8689975" cy="735330"/>
          </a:xfrm>
          <a:prstGeom prst="rect">
            <a:avLst/>
          </a:prstGeom>
          <a:solidFill>
            <a:schemeClr val="bg1">
              <a:lumMod val="75000"/>
            </a:schemeClr>
          </a:solidFill>
        </p:spPr>
        <p:txBody>
          <a:bodyPr wrap="square" rtlCol="0">
            <a:spAutoFit/>
          </a:bodyPr>
          <a:p>
            <a:pPr algn="ctr"/>
            <a:r>
              <a:rPr lang="zh-CN" altLang="en-US" sz="4000" b="1">
                <a:solidFill>
                  <a:schemeClr val="accent6">
                    <a:lumMod val="50000"/>
                  </a:schemeClr>
                </a:solidFill>
                <a:latin typeface="微软雅黑" charset="0"/>
                <a:ea typeface="微软雅黑" charset="0"/>
              </a:rPr>
              <a:t>受骗心理分析</a:t>
            </a:r>
            <a:endParaRPr lang="zh-CN" altLang="en-US" sz="4000" b="1">
              <a:solidFill>
                <a:schemeClr val="accent6">
                  <a:lumMod val="50000"/>
                </a:schemeClr>
              </a:solidFill>
              <a:latin typeface="微软雅黑" charset="0"/>
              <a:ea typeface="微软雅黑" charset="0"/>
            </a:endParaRPr>
          </a:p>
        </p:txBody>
      </p:sp>
      <p:pic>
        <p:nvPicPr>
          <p:cNvPr id="3" name="图片 2"/>
          <p:cNvPicPr>
            <a:picLocks noChangeAspect="1"/>
          </p:cNvPicPr>
          <p:nvPr/>
        </p:nvPicPr>
        <p:blipFill>
          <a:blip r:embed="rId1"/>
          <a:stretch>
            <a:fillRect/>
          </a:stretch>
        </p:blipFill>
        <p:spPr>
          <a:xfrm>
            <a:off x="1511935" y="4932045"/>
            <a:ext cx="3037840" cy="2095500"/>
          </a:xfrm>
          <a:prstGeom prst="rect">
            <a:avLst/>
          </a:prstGeom>
        </p:spPr>
      </p:pic>
      <p:sp>
        <p:nvSpPr>
          <p:cNvPr id="7" name="竖卷形 6"/>
          <p:cNvSpPr/>
          <p:nvPr/>
        </p:nvSpPr>
        <p:spPr>
          <a:xfrm>
            <a:off x="144145" y="1547495"/>
            <a:ext cx="2663825" cy="2447925"/>
          </a:xfrm>
          <a:prstGeom prst="verticalScroll">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p>
            <a:pPr algn="ctr"/>
            <a:r>
              <a:rPr lang="en-US" altLang="zh-CN" sz="2400">
                <a:solidFill>
                  <a:srgbClr val="003616"/>
                </a:solidFill>
              </a:rPr>
              <a:t>1.</a:t>
            </a:r>
            <a:r>
              <a:rPr lang="zh-CN" altLang="en-US" sz="2400">
                <a:solidFill>
                  <a:srgbClr val="003616"/>
                </a:solidFill>
              </a:rPr>
              <a:t>思想单纯</a:t>
            </a:r>
            <a:r>
              <a:rPr lang="en-US" altLang="zh-CN" sz="2400">
                <a:solidFill>
                  <a:srgbClr val="003616"/>
                </a:solidFill>
              </a:rPr>
              <a:t>,</a:t>
            </a:r>
            <a:r>
              <a:rPr lang="zh-CN" altLang="en-US" sz="2400">
                <a:solidFill>
                  <a:srgbClr val="003616"/>
                </a:solidFill>
              </a:rPr>
              <a:t>缺乏社会经验</a:t>
            </a:r>
            <a:endParaRPr lang="zh-CN" altLang="en-US" sz="2400">
              <a:solidFill>
                <a:srgbClr val="003616"/>
              </a:solidFill>
            </a:endParaRPr>
          </a:p>
        </p:txBody>
      </p:sp>
      <p:sp>
        <p:nvSpPr>
          <p:cNvPr id="8" name="云形标注 7"/>
          <p:cNvSpPr/>
          <p:nvPr/>
        </p:nvSpPr>
        <p:spPr>
          <a:xfrm>
            <a:off x="3240405" y="1547495"/>
            <a:ext cx="3150870" cy="1998980"/>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003616"/>
                </a:solidFill>
              </a:rPr>
              <a:t>2.</a:t>
            </a:r>
            <a:r>
              <a:rPr lang="zh-CN" altLang="en-US" sz="2400">
                <a:solidFill>
                  <a:srgbClr val="003616"/>
                </a:solidFill>
              </a:rPr>
              <a:t>轻信他人</a:t>
            </a:r>
            <a:r>
              <a:rPr lang="en-US" altLang="zh-CN" sz="2400">
                <a:solidFill>
                  <a:srgbClr val="003616"/>
                </a:solidFill>
              </a:rPr>
              <a:t>,</a:t>
            </a:r>
            <a:r>
              <a:rPr lang="zh-CN" altLang="en-US" sz="2400">
                <a:solidFill>
                  <a:srgbClr val="003616"/>
                </a:solidFill>
              </a:rPr>
              <a:t>没有防骗意识</a:t>
            </a:r>
            <a:endParaRPr lang="zh-CN" altLang="en-US" sz="2400">
              <a:solidFill>
                <a:srgbClr val="003616"/>
              </a:solidFill>
            </a:endParaRPr>
          </a:p>
        </p:txBody>
      </p:sp>
      <p:sp>
        <p:nvSpPr>
          <p:cNvPr id="9" name="十角星 8"/>
          <p:cNvSpPr/>
          <p:nvPr/>
        </p:nvSpPr>
        <p:spPr>
          <a:xfrm>
            <a:off x="6840855" y="1691640"/>
            <a:ext cx="2736215" cy="2808605"/>
          </a:xfrm>
          <a:prstGeom prst="star10">
            <a:avLst/>
          </a:prstGeom>
          <a:solidFill>
            <a:srgbClr val="F8A79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FF2929"/>
                </a:solidFill>
              </a:rPr>
              <a:t>3.</a:t>
            </a:r>
            <a:r>
              <a:rPr lang="zh-CN" altLang="en-US" sz="2400">
                <a:solidFill>
                  <a:srgbClr val="FF2929"/>
                </a:solidFill>
              </a:rPr>
              <a:t>贪小便宜</a:t>
            </a:r>
            <a:r>
              <a:rPr lang="en-US" altLang="zh-CN" sz="2400">
                <a:solidFill>
                  <a:srgbClr val="FF2929"/>
                </a:solidFill>
              </a:rPr>
              <a:t>,</a:t>
            </a:r>
            <a:r>
              <a:rPr lang="zh-CN" altLang="en-US" sz="2400">
                <a:solidFill>
                  <a:srgbClr val="FF2929"/>
                </a:solidFill>
              </a:rPr>
              <a:t>求眼前之利</a:t>
            </a:r>
            <a:endParaRPr lang="zh-CN" altLang="en-US" sz="2400">
              <a:solidFill>
                <a:srgbClr val="FF2929"/>
              </a:solidFill>
            </a:endParaRPr>
          </a:p>
        </p:txBody>
      </p:sp>
      <p:sp>
        <p:nvSpPr>
          <p:cNvPr id="12" name="流程图: 显示 11"/>
          <p:cNvSpPr/>
          <p:nvPr/>
        </p:nvSpPr>
        <p:spPr>
          <a:xfrm>
            <a:off x="4464685" y="4644390"/>
            <a:ext cx="3168015" cy="1727835"/>
          </a:xfrm>
          <a:prstGeom prst="flowChartDisplay">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974E07"/>
                </a:solidFill>
              </a:rPr>
              <a:t>4.</a:t>
            </a:r>
            <a:r>
              <a:rPr lang="zh-CN" altLang="en-US" sz="2400">
                <a:solidFill>
                  <a:srgbClr val="974E07"/>
                </a:solidFill>
              </a:rPr>
              <a:t>虚荣心强</a:t>
            </a:r>
            <a:r>
              <a:rPr lang="en-US" altLang="zh-CN" sz="2400">
                <a:solidFill>
                  <a:srgbClr val="974E07"/>
                </a:solidFill>
              </a:rPr>
              <a:t>,</a:t>
            </a:r>
            <a:r>
              <a:rPr lang="zh-CN" altLang="en-US" sz="2400">
                <a:solidFill>
                  <a:srgbClr val="974E07"/>
                </a:solidFill>
              </a:rPr>
              <a:t>放不下情面</a:t>
            </a:r>
            <a:endParaRPr lang="zh-CN" altLang="en-US" sz="2400">
              <a:solidFill>
                <a:srgbClr val="974E0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style.rotation</p:attrName>
                                        </p:attrNameLst>
                                      </p:cBhvr>
                                      <p:tavLst>
                                        <p:tav tm="0">
                                          <p:val>
                                            <p:fltVal val="720"/>
                                          </p:val>
                                        </p:tav>
                                        <p:tav tm="100000">
                                          <p:val>
                                            <p:fltVal val="0"/>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edg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3315" name="AutoShape 2"/>
          <p:cNvCxnSpPr/>
          <p:nvPr/>
        </p:nvCxnSpPr>
        <p:spPr>
          <a:xfrm flipV="1">
            <a:off x="1295718" y="1403985"/>
            <a:ext cx="11112" cy="2147888"/>
          </a:xfrm>
          <a:prstGeom prst="straightConnector1">
            <a:avLst/>
          </a:prstGeom>
          <a:ln w="43200" cap="flat" cmpd="sng">
            <a:solidFill>
              <a:srgbClr val="272E36"/>
            </a:solidFill>
            <a:prstDash val="solid"/>
            <a:headEnd type="none" w="med" len="med"/>
            <a:tailEnd type="triangle" w="med" len="med"/>
          </a:ln>
        </p:spPr>
      </p:cxnSp>
      <p:cxnSp>
        <p:nvCxnSpPr>
          <p:cNvPr id="13318" name="AutoShape 5"/>
          <p:cNvCxnSpPr>
            <a:stCxn id="13317" idx="0"/>
            <a:endCxn id="13317" idx="0"/>
          </p:cNvCxnSpPr>
          <p:nvPr/>
        </p:nvCxnSpPr>
        <p:spPr>
          <a:xfrm>
            <a:off x="8769033" y="4411663"/>
            <a:ext cx="0" cy="0"/>
          </a:xfrm>
          <a:prstGeom prst="straightConnector1">
            <a:avLst/>
          </a:prstGeom>
          <a:ln w="9525" cap="flat" cmpd="sng">
            <a:solidFill>
              <a:srgbClr val="000000"/>
            </a:solidFill>
            <a:prstDash val="solid"/>
            <a:headEnd type="none" w="med" len="med"/>
            <a:tailEnd type="none" w="med" len="med"/>
          </a:ln>
        </p:spPr>
      </p:cxnSp>
      <p:cxnSp>
        <p:nvCxnSpPr>
          <p:cNvPr id="13319" name="AutoShape 6"/>
          <p:cNvCxnSpPr>
            <a:endCxn id="13317" idx="0"/>
          </p:cNvCxnSpPr>
          <p:nvPr/>
        </p:nvCxnSpPr>
        <p:spPr>
          <a:xfrm>
            <a:off x="8630920" y="4302125"/>
            <a:ext cx="138113" cy="109538"/>
          </a:xfrm>
          <a:prstGeom prst="straightConnector1">
            <a:avLst/>
          </a:prstGeom>
          <a:ln w="9525">
            <a:noFill/>
          </a:ln>
        </p:spPr>
      </p:cxnSp>
      <p:sp>
        <p:nvSpPr>
          <p:cNvPr id="13320" name="Text Box 7"/>
          <p:cNvSpPr txBox="1"/>
          <p:nvPr/>
        </p:nvSpPr>
        <p:spPr>
          <a:xfrm>
            <a:off x="648335" y="106998"/>
            <a:ext cx="8748713" cy="807720"/>
          </a:xfrm>
          <a:prstGeom prst="rect">
            <a:avLst/>
          </a:prstGeom>
          <a:solidFill>
            <a:schemeClr val="bg1">
              <a:lumMod val="75000"/>
            </a:schemeClr>
          </a:solidFill>
          <a:ln w="9525">
            <a:noFill/>
            <a:miter/>
          </a:ln>
        </p:spPr>
        <p:txBody>
          <a:bodyPr lIns="90000" tIns="45000" rIns="90000" bIns="45000">
            <a:spAutoFit/>
          </a:bodyPr>
          <a:p>
            <a:pPr lvl="0" algn="ctr" defTabSz="0" eaLnBrk="1">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zh-CN" altLang="en-US" sz="4000" b="1" dirty="0">
                <a:solidFill>
                  <a:srgbClr val="133563"/>
                </a:solidFill>
                <a:latin typeface="微软雅黑" charset="0"/>
                <a:ea typeface="微软雅黑" charset="0"/>
              </a:rPr>
              <a:t>大学生防骗基本策略</a:t>
            </a:r>
            <a:endParaRPr lang="zh-CN" altLang="en-US" sz="4000" b="1" dirty="0">
              <a:solidFill>
                <a:srgbClr val="133563"/>
              </a:solidFill>
              <a:latin typeface="微软雅黑" charset="0"/>
              <a:ea typeface="微软雅黑" charset="0"/>
            </a:endParaRPr>
          </a:p>
        </p:txBody>
      </p:sp>
      <p:pic>
        <p:nvPicPr>
          <p:cNvPr id="2" name="图片 1"/>
          <p:cNvPicPr>
            <a:picLocks noChangeAspect="1"/>
          </p:cNvPicPr>
          <p:nvPr/>
        </p:nvPicPr>
        <p:blipFill>
          <a:blip r:embed="rId1"/>
          <a:stretch>
            <a:fillRect/>
          </a:stretch>
        </p:blipFill>
        <p:spPr>
          <a:xfrm>
            <a:off x="71755" y="3204210"/>
            <a:ext cx="1485900" cy="2095500"/>
          </a:xfrm>
          <a:prstGeom prst="rect">
            <a:avLst/>
          </a:prstGeom>
        </p:spPr>
      </p:pic>
      <p:sp>
        <p:nvSpPr>
          <p:cNvPr id="4" name="矩形 3"/>
          <p:cNvSpPr/>
          <p:nvPr/>
        </p:nvSpPr>
        <p:spPr>
          <a:xfrm>
            <a:off x="1800225" y="1475740"/>
            <a:ext cx="5494655" cy="805815"/>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l"/>
            <a:r>
              <a:rPr lang="en-US" altLang="zh-CN" sz="2400">
                <a:solidFill>
                  <a:schemeClr val="tx1"/>
                </a:solidFill>
                <a:sym typeface="+mn-ea"/>
              </a:rPr>
              <a:t>1.</a:t>
            </a:r>
            <a:r>
              <a:rPr lang="zh-CN" altLang="en-US" sz="2400">
                <a:solidFill>
                  <a:schemeClr val="tx1"/>
                </a:solidFill>
                <a:sym typeface="+mn-ea"/>
              </a:rPr>
              <a:t>勿将个人有效证件借给他人，以防被冒用</a:t>
            </a:r>
            <a:endParaRPr lang="zh-CN" altLang="en-US" sz="2400">
              <a:solidFill>
                <a:schemeClr val="tx1"/>
              </a:solidFill>
              <a:sym typeface="+mn-ea"/>
            </a:endParaRPr>
          </a:p>
          <a:p>
            <a:pPr algn="l"/>
            <a:endParaRPr lang="zh-CN" altLang="en-US"/>
          </a:p>
        </p:txBody>
      </p:sp>
      <p:sp>
        <p:nvSpPr>
          <p:cNvPr id="5" name="矩形 4"/>
          <p:cNvSpPr/>
          <p:nvPr/>
        </p:nvSpPr>
        <p:spPr>
          <a:xfrm>
            <a:off x="1800225" y="2508250"/>
            <a:ext cx="5476240" cy="983615"/>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l"/>
            <a:r>
              <a:rPr lang="en-US" altLang="zh-CN" sz="2400">
                <a:solidFill>
                  <a:schemeClr val="tx1"/>
                </a:solidFill>
              </a:rPr>
              <a:t>2.</a:t>
            </a:r>
            <a:r>
              <a:rPr lang="zh-CN" altLang="en-US" sz="2400">
                <a:solidFill>
                  <a:schemeClr val="tx1"/>
                </a:solidFill>
              </a:rPr>
              <a:t>不要将个人信息资料比如卡密码</a:t>
            </a:r>
            <a:r>
              <a:rPr lang="en-US" altLang="zh-CN" sz="2400">
                <a:solidFill>
                  <a:schemeClr val="tx1"/>
                </a:solidFill>
              </a:rPr>
              <a:t>,</a:t>
            </a:r>
            <a:r>
              <a:rPr lang="zh-CN" altLang="en-US" sz="2400">
                <a:solidFill>
                  <a:schemeClr val="tx1"/>
                </a:solidFill>
              </a:rPr>
              <a:t>住址</a:t>
            </a:r>
            <a:r>
              <a:rPr lang="en-US" altLang="zh-CN" sz="2400">
                <a:solidFill>
                  <a:schemeClr val="tx1"/>
                </a:solidFill>
              </a:rPr>
              <a:t>,</a:t>
            </a:r>
            <a:r>
              <a:rPr lang="zh-CN" altLang="en-US" sz="2400">
                <a:solidFill>
                  <a:schemeClr val="tx1"/>
                </a:solidFill>
              </a:rPr>
              <a:t>手机号随意泄露给他人或发到网上</a:t>
            </a:r>
            <a:endParaRPr lang="zh-CN" altLang="en-US" sz="2400">
              <a:solidFill>
                <a:schemeClr val="tx1"/>
              </a:solidFill>
            </a:endParaRPr>
          </a:p>
        </p:txBody>
      </p:sp>
      <p:sp>
        <p:nvSpPr>
          <p:cNvPr id="6" name="矩形 5"/>
          <p:cNvSpPr/>
          <p:nvPr/>
        </p:nvSpPr>
        <p:spPr>
          <a:xfrm>
            <a:off x="1800225" y="3636010"/>
            <a:ext cx="5469890" cy="886460"/>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l"/>
            <a:r>
              <a:rPr lang="en-US" altLang="zh-CN" sz="2400">
                <a:solidFill>
                  <a:schemeClr val="tx1"/>
                </a:solidFill>
              </a:rPr>
              <a:t>3.</a:t>
            </a:r>
            <a:r>
              <a:rPr lang="zh-CN" altLang="en-US" sz="2400">
                <a:solidFill>
                  <a:schemeClr val="tx1"/>
                </a:solidFill>
              </a:rPr>
              <a:t>不轻信陌生人</a:t>
            </a:r>
            <a:r>
              <a:rPr lang="en-US" altLang="zh-CN" sz="2400">
                <a:solidFill>
                  <a:schemeClr val="tx1"/>
                </a:solidFill>
              </a:rPr>
              <a:t>,</a:t>
            </a:r>
            <a:r>
              <a:rPr lang="zh-CN" altLang="en-US" sz="2400">
                <a:solidFill>
                  <a:schemeClr val="tx1"/>
                </a:solidFill>
              </a:rPr>
              <a:t>不随意将钱财借出</a:t>
            </a:r>
            <a:endParaRPr lang="zh-CN" altLang="en-US" sz="2400">
              <a:solidFill>
                <a:schemeClr val="tx1"/>
              </a:solidFill>
            </a:endParaRPr>
          </a:p>
        </p:txBody>
      </p:sp>
      <p:sp>
        <p:nvSpPr>
          <p:cNvPr id="7" name="矩形 6"/>
          <p:cNvSpPr/>
          <p:nvPr/>
        </p:nvSpPr>
        <p:spPr>
          <a:xfrm>
            <a:off x="1800225" y="5868035"/>
            <a:ext cx="5463540" cy="918210"/>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l"/>
            <a:r>
              <a:rPr lang="en-US" altLang="zh-CN" sz="2400">
                <a:solidFill>
                  <a:schemeClr val="tx1"/>
                </a:solidFill>
              </a:rPr>
              <a:t>5.</a:t>
            </a:r>
            <a:r>
              <a:rPr lang="zh-CN" altLang="en-US" sz="2400">
                <a:solidFill>
                  <a:schemeClr val="tx1"/>
                </a:solidFill>
              </a:rPr>
              <a:t>防止以求助为由的诈骗</a:t>
            </a:r>
            <a:r>
              <a:rPr lang="en-US" altLang="zh-CN" sz="2400">
                <a:solidFill>
                  <a:schemeClr val="tx1"/>
                </a:solidFill>
              </a:rPr>
              <a:t>,</a:t>
            </a:r>
            <a:r>
              <a:rPr lang="zh-CN" altLang="en-US" sz="2400">
                <a:solidFill>
                  <a:schemeClr val="tx1"/>
                </a:solidFill>
              </a:rPr>
              <a:t>一旦发现可疑情形即使向父母</a:t>
            </a:r>
            <a:r>
              <a:rPr lang="en-US" altLang="zh-CN" sz="2400">
                <a:solidFill>
                  <a:schemeClr val="tx1"/>
                </a:solidFill>
              </a:rPr>
              <a:t>,</a:t>
            </a:r>
            <a:r>
              <a:rPr lang="zh-CN" altLang="en-US" sz="2400">
                <a:solidFill>
                  <a:schemeClr val="tx1"/>
                </a:solidFill>
              </a:rPr>
              <a:t>老师</a:t>
            </a:r>
            <a:r>
              <a:rPr lang="en-US" altLang="zh-CN" sz="2400">
                <a:solidFill>
                  <a:schemeClr val="tx1"/>
                </a:solidFill>
              </a:rPr>
              <a:t>,</a:t>
            </a:r>
            <a:r>
              <a:rPr lang="zh-CN" altLang="en-US" sz="2400">
                <a:solidFill>
                  <a:schemeClr val="tx1"/>
                </a:solidFill>
              </a:rPr>
              <a:t>保卫处咨询</a:t>
            </a:r>
            <a:r>
              <a:rPr lang="en-US" altLang="zh-CN" sz="2400">
                <a:solidFill>
                  <a:schemeClr val="tx1"/>
                </a:solidFill>
              </a:rPr>
              <a:t>,</a:t>
            </a:r>
            <a:r>
              <a:rPr lang="zh-CN" altLang="en-US" sz="2400">
                <a:solidFill>
                  <a:schemeClr val="tx1"/>
                </a:solidFill>
              </a:rPr>
              <a:t>报告</a:t>
            </a:r>
            <a:endParaRPr lang="zh-CN" altLang="en-US" sz="2400">
              <a:solidFill>
                <a:schemeClr val="tx1"/>
              </a:solidFill>
            </a:endParaRPr>
          </a:p>
        </p:txBody>
      </p:sp>
      <p:sp>
        <p:nvSpPr>
          <p:cNvPr id="8" name="矩形 7"/>
          <p:cNvSpPr/>
          <p:nvPr/>
        </p:nvSpPr>
        <p:spPr>
          <a:xfrm>
            <a:off x="1800225" y="4716145"/>
            <a:ext cx="5473065" cy="878205"/>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l"/>
            <a:r>
              <a:rPr lang="en-US" altLang="zh-CN" sz="2400">
                <a:solidFill>
                  <a:schemeClr val="tx1"/>
                </a:solidFill>
              </a:rPr>
              <a:t>4.</a:t>
            </a:r>
            <a:r>
              <a:rPr lang="zh-CN" altLang="en-US" sz="2400">
                <a:solidFill>
                  <a:schemeClr val="tx1"/>
                </a:solidFill>
              </a:rPr>
              <a:t>切记不可轻信求职应聘信息</a:t>
            </a:r>
            <a:endParaRPr lang="zh-CN" altLang="en-US" sz="2400">
              <a:solidFill>
                <a:schemeClr val="tx1"/>
              </a:solidFill>
            </a:endParaRPr>
          </a:p>
        </p:txBody>
      </p:sp>
      <p:pic>
        <p:nvPicPr>
          <p:cNvPr id="9" name="图片 8"/>
          <p:cNvPicPr>
            <a:picLocks noChangeAspect="1"/>
          </p:cNvPicPr>
          <p:nvPr/>
        </p:nvPicPr>
        <p:blipFill>
          <a:blip r:embed="rId2"/>
          <a:stretch>
            <a:fillRect/>
          </a:stretch>
        </p:blipFill>
        <p:spPr>
          <a:xfrm>
            <a:off x="7776845" y="4572000"/>
            <a:ext cx="2152650" cy="20955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blinds(horizontal)">
                                      <p:cBhvr>
                                        <p:cTn id="7" dur="10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290">
                                          <p:stCondLst>
                                            <p:cond delay="0"/>
                                          </p:stCondLst>
                                        </p:cTn>
                                        <p:tgtEl>
                                          <p:spTgt spid="2"/>
                                        </p:tgtEl>
                                      </p:cBhvr>
                                    </p:animEffect>
                                    <p:anim calcmode="lin" valueType="num">
                                      <p:cBhvr>
                                        <p:cTn id="13"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8" dur="13">
                                          <p:stCondLst>
                                            <p:cond delay="325"/>
                                          </p:stCondLst>
                                        </p:cTn>
                                        <p:tgtEl>
                                          <p:spTgt spid="2"/>
                                        </p:tgtEl>
                                      </p:cBhvr>
                                      <p:to x="100000" y="60000"/>
                                    </p:animScale>
                                    <p:animScale>
                                      <p:cBhvr>
                                        <p:cTn id="19" dur="83" decel="50000">
                                          <p:stCondLst>
                                            <p:cond delay="338"/>
                                          </p:stCondLst>
                                        </p:cTn>
                                        <p:tgtEl>
                                          <p:spTgt spid="2"/>
                                        </p:tgtEl>
                                      </p:cBhvr>
                                      <p:to x="100000" y="100000"/>
                                    </p:animScale>
                                    <p:animScale>
                                      <p:cBhvr>
                                        <p:cTn id="20" dur="13">
                                          <p:stCondLst>
                                            <p:cond delay="656"/>
                                          </p:stCondLst>
                                        </p:cTn>
                                        <p:tgtEl>
                                          <p:spTgt spid="2"/>
                                        </p:tgtEl>
                                      </p:cBhvr>
                                      <p:to x="100000" y="80000"/>
                                    </p:animScale>
                                    <p:animScale>
                                      <p:cBhvr>
                                        <p:cTn id="21" dur="83" decel="50000">
                                          <p:stCondLst>
                                            <p:cond delay="669"/>
                                          </p:stCondLst>
                                        </p:cTn>
                                        <p:tgtEl>
                                          <p:spTgt spid="2"/>
                                        </p:tgtEl>
                                      </p:cBhvr>
                                      <p:to x="100000" y="100000"/>
                                    </p:animScale>
                                    <p:animScale>
                                      <p:cBhvr>
                                        <p:cTn id="22" dur="13">
                                          <p:stCondLst>
                                            <p:cond delay="821"/>
                                          </p:stCondLst>
                                        </p:cTn>
                                        <p:tgtEl>
                                          <p:spTgt spid="2"/>
                                        </p:tgtEl>
                                      </p:cBhvr>
                                      <p:to x="100000" y="90000"/>
                                    </p:animScale>
                                    <p:animScale>
                                      <p:cBhvr>
                                        <p:cTn id="23" dur="83" decel="50000">
                                          <p:stCondLst>
                                            <p:cond delay="834"/>
                                          </p:stCondLst>
                                        </p:cTn>
                                        <p:tgtEl>
                                          <p:spTgt spid="2"/>
                                        </p:tgtEl>
                                      </p:cBhvr>
                                      <p:to x="100000" y="100000"/>
                                    </p:animScale>
                                    <p:animScale>
                                      <p:cBhvr>
                                        <p:cTn id="24" dur="13">
                                          <p:stCondLst>
                                            <p:cond delay="904"/>
                                          </p:stCondLst>
                                        </p:cTn>
                                        <p:tgtEl>
                                          <p:spTgt spid="2"/>
                                        </p:tgtEl>
                                      </p:cBhvr>
                                      <p:to x="100000" y="95000"/>
                                    </p:animScale>
                                    <p:animScale>
                                      <p:cBhvr>
                                        <p:cTn id="25" dur="83" decel="50000">
                                          <p:stCondLst>
                                            <p:cond delay="917"/>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p:tgtEl>
                                          <p:spTgt spid="4"/>
                                        </p:tgtEl>
                                        <p:attrNameLst>
                                          <p:attrName>ppt_x</p:attrName>
                                        </p:attrNameLst>
                                      </p:cBhvr>
                                      <p:tavLst>
                                        <p:tav tm="0">
                                          <p:val>
                                            <p:strVal val="#ppt_x+#ppt_w*1.125000"/>
                                          </p:val>
                                        </p:tav>
                                        <p:tav tm="100000">
                                          <p:val>
                                            <p:strVal val="#ppt_x"/>
                                          </p:val>
                                        </p:tav>
                                      </p:tavLst>
                                    </p:anim>
                                    <p:animEffect transition="in" filter="wipe(left)">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000"/>
                                        <p:tgtEl>
                                          <p:spTgt spid="5"/>
                                        </p:tgtEl>
                                        <p:attrNameLst>
                                          <p:attrName>ppt_x</p:attrName>
                                        </p:attrNameLst>
                                      </p:cBhvr>
                                      <p:tavLst>
                                        <p:tav tm="0">
                                          <p:val>
                                            <p:strVal val="#ppt_x+#ppt_w*1.125000"/>
                                          </p:val>
                                        </p:tav>
                                        <p:tav tm="100000">
                                          <p:val>
                                            <p:strVal val="#ppt_x"/>
                                          </p:val>
                                        </p:tav>
                                      </p:tavLst>
                                    </p:anim>
                                    <p:animEffect transition="in" filter="wipe(left)">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1000"/>
                                        <p:tgtEl>
                                          <p:spTgt spid="6"/>
                                        </p:tgtEl>
                                        <p:attrNameLst>
                                          <p:attrName>ppt_x</p:attrName>
                                        </p:attrNameLst>
                                      </p:cBhvr>
                                      <p:tavLst>
                                        <p:tav tm="0">
                                          <p:val>
                                            <p:strVal val="#ppt_x+#ppt_w*1.125000"/>
                                          </p:val>
                                        </p:tav>
                                        <p:tav tm="100000">
                                          <p:val>
                                            <p:strVal val="#ppt_x"/>
                                          </p:val>
                                        </p:tav>
                                      </p:tavLst>
                                    </p:anim>
                                    <p:animEffect transition="in" filter="wipe(left)">
                                      <p:cBhvr>
                                        <p:cTn id="43" dur="1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1000"/>
                                        <p:tgtEl>
                                          <p:spTgt spid="8"/>
                                        </p:tgtEl>
                                        <p:attrNameLst>
                                          <p:attrName>ppt_x</p:attrName>
                                        </p:attrNameLst>
                                      </p:cBhvr>
                                      <p:tavLst>
                                        <p:tav tm="0">
                                          <p:val>
                                            <p:strVal val="#ppt_x+#ppt_w*1.125000"/>
                                          </p:val>
                                        </p:tav>
                                        <p:tav tm="100000">
                                          <p:val>
                                            <p:strVal val="#ppt_x"/>
                                          </p:val>
                                        </p:tav>
                                      </p:tavLst>
                                    </p:anim>
                                    <p:animEffect transition="in" filter="wipe(left)">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1000"/>
                                        <p:tgtEl>
                                          <p:spTgt spid="7"/>
                                        </p:tgtEl>
                                        <p:attrNameLst>
                                          <p:attrName>ppt_x</p:attrName>
                                        </p:attrNameLst>
                                      </p:cBhvr>
                                      <p:tavLst>
                                        <p:tav tm="0">
                                          <p:val>
                                            <p:strVal val="#ppt_x+#ppt_w*1.125000"/>
                                          </p:val>
                                        </p:tav>
                                        <p:tav tm="100000">
                                          <p:val>
                                            <p:strVal val="#ppt_x"/>
                                          </p:val>
                                        </p:tav>
                                      </p:tavLst>
                                    </p:anim>
                                    <p:animEffect transition="in" filter="wipe(left)">
                                      <p:cBhvr>
                                        <p:cTn id="5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4" grpId="0" animBg="1"/>
      <p:bldP spid="5" grpId="0" animBg="1"/>
      <p:bldP spid="6" grpId="0" animBg="1"/>
      <p:bldP spid="8"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338" name="Text Box 1"/>
          <p:cNvSpPr txBox="1"/>
          <p:nvPr/>
        </p:nvSpPr>
        <p:spPr>
          <a:xfrm>
            <a:off x="3240088" y="2342992"/>
            <a:ext cx="6551612" cy="748030"/>
          </a:xfrm>
          <a:prstGeom prst="rect">
            <a:avLst/>
          </a:prstGeom>
          <a:noFill/>
          <a:ln w="9525">
            <a:noFill/>
            <a:miter/>
          </a:ln>
        </p:spPr>
        <p:txBody>
          <a:bodyPr lIns="0" tIns="38808" rIns="0" bIns="0" anchor="ctr">
            <a:spAutoFit/>
          </a:bodyPr>
          <a:p>
            <a:pPr lvl="0" algn="ctr" defTabSz="0" eaLnBrk="1">
              <a:tabLst>
                <a:tab pos="723900" algn="l"/>
                <a:tab pos="1447800" algn="l"/>
                <a:tab pos="2171700" algn="l"/>
                <a:tab pos="2895600" algn="l"/>
                <a:tab pos="3619500" algn="l"/>
                <a:tab pos="4343400" algn="l"/>
                <a:tab pos="5067300" algn="l"/>
                <a:tab pos="5791200" algn="l"/>
                <a:tab pos="6515100" algn="l"/>
              </a:tabLst>
            </a:pPr>
            <a:r>
              <a:rPr lang="en-US" altLang="x-none" sz="4400" b="1" dirty="0">
                <a:solidFill>
                  <a:schemeClr val="accent6"/>
                </a:solidFill>
                <a:latin typeface="微软雅黑" charset="0"/>
                <a:ea typeface="微软雅黑" charset="0"/>
              </a:rPr>
              <a:t>Thank you !</a:t>
            </a:r>
            <a:endParaRPr lang="en-US" altLang="x-none" sz="4400" b="1" dirty="0">
              <a:solidFill>
                <a:schemeClr val="accent6"/>
              </a:solidFill>
              <a:latin typeface="微软雅黑" charset="0"/>
              <a:ea typeface="微软雅黑" charset="0"/>
            </a:endParaRPr>
          </a:p>
        </p:txBody>
      </p:sp>
      <p:sp>
        <p:nvSpPr>
          <p:cNvPr id="2" name="文本框 1"/>
          <p:cNvSpPr txBox="1"/>
          <p:nvPr/>
        </p:nvSpPr>
        <p:spPr>
          <a:xfrm>
            <a:off x="6912610" y="6660515"/>
            <a:ext cx="2993390" cy="607060"/>
          </a:xfrm>
          <a:prstGeom prst="rect">
            <a:avLst/>
          </a:prstGeom>
          <a:noFill/>
        </p:spPr>
        <p:txBody>
          <a:bodyPr wrap="square" rtlCol="0">
            <a:spAutoFit/>
          </a:bodyPr>
          <a:p>
            <a:pPr algn="ctr"/>
            <a:r>
              <a:rPr lang="zh-CN" altLang="en-US">
                <a:solidFill>
                  <a:schemeClr val="accent6">
                    <a:lumMod val="50000"/>
                  </a:schemeClr>
                </a:solidFill>
              </a:rPr>
              <a:t>中国工商银行 人民路支行   高畅</a:t>
            </a:r>
            <a:endParaRPr lang="zh-CN" altLang="en-US">
              <a:solidFill>
                <a:schemeClr val="accent6">
                  <a:lumMod val="50000"/>
                </a:schemeClr>
              </a:solidFill>
            </a:endParaRPr>
          </a:p>
        </p:txBody>
      </p:sp>
      <p:pic>
        <p:nvPicPr>
          <p:cNvPr id="3" name="图片 2"/>
          <p:cNvPicPr>
            <a:picLocks noChangeAspect="1"/>
          </p:cNvPicPr>
          <p:nvPr/>
        </p:nvPicPr>
        <p:blipFill>
          <a:blip r:embed="rId2"/>
          <a:stretch>
            <a:fillRect/>
          </a:stretch>
        </p:blipFill>
        <p:spPr>
          <a:xfrm>
            <a:off x="7272655" y="4067810"/>
            <a:ext cx="2752090" cy="20955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123" name="Text Box 3"/>
          <p:cNvSpPr txBox="1"/>
          <p:nvPr/>
        </p:nvSpPr>
        <p:spPr>
          <a:xfrm>
            <a:off x="8286750" y="7250113"/>
            <a:ext cx="1695450" cy="238125"/>
          </a:xfrm>
          <a:prstGeom prst="rect">
            <a:avLst/>
          </a:prstGeom>
          <a:noFill/>
          <a:ln w="9525">
            <a:noFill/>
            <a:miter/>
          </a:ln>
        </p:spPr>
        <p:txBody>
          <a:bodyPr wrap="none" lIns="90000" tIns="54702" rIns="90000" bIns="45000">
            <a:spAutoFit/>
          </a:bodyPr>
          <a:p>
            <a:pPr lvl="0" defTabSz="0" eaLnBrk="1">
              <a:tabLst>
                <a:tab pos="723900" algn="l"/>
                <a:tab pos="1447800" algn="l"/>
              </a:tabLst>
            </a:pPr>
            <a:r>
              <a:rPr lang="en-US" altLang="x-none" sz="1100" dirty="0">
                <a:solidFill>
                  <a:srgbClr val="666666"/>
                </a:solidFill>
                <a:latin typeface="Arial" charset="0"/>
                <a:ea typeface="宋体" charset="-122"/>
                <a:hlinkClick r:id="rId1"/>
              </a:rPr>
              <a:t>http://www.RedOffice.com</a:t>
            </a:r>
            <a:endParaRPr lang="en-US" altLang="x-none" sz="1100" dirty="0">
              <a:solidFill>
                <a:srgbClr val="666666"/>
              </a:solidFill>
              <a:latin typeface="Arial" charset="0"/>
              <a:ea typeface="宋体" charset="-122"/>
              <a:hlinkClick r:id="rId1"/>
            </a:endParaRPr>
          </a:p>
        </p:txBody>
      </p:sp>
      <p:sp>
        <p:nvSpPr>
          <p:cNvPr id="2" name="文本框 1"/>
          <p:cNvSpPr txBox="1"/>
          <p:nvPr/>
        </p:nvSpPr>
        <p:spPr>
          <a:xfrm>
            <a:off x="514350" y="318770"/>
            <a:ext cx="9206865" cy="735330"/>
          </a:xfrm>
          <a:prstGeom prst="rect">
            <a:avLst/>
          </a:prstGeom>
          <a:solidFill>
            <a:schemeClr val="bg2">
              <a:lumMod val="40000"/>
              <a:lumOff val="60000"/>
            </a:schemeClr>
          </a:solidFill>
        </p:spPr>
        <p:txBody>
          <a:bodyPr wrap="square" rtlCol="0">
            <a:spAutoFit/>
          </a:bodyPr>
          <a:p>
            <a:pPr algn="ctr"/>
            <a:r>
              <a:rPr lang="zh-CN" altLang="en-US" sz="4000" b="1">
                <a:solidFill>
                  <a:schemeClr val="accent6">
                    <a:lumMod val="50000"/>
                  </a:schemeClr>
                </a:solidFill>
                <a:latin typeface="微软雅黑" charset="0"/>
                <a:ea typeface="微软雅黑" charset="0"/>
              </a:rPr>
              <a:t>生活中常见的诈骗</a:t>
            </a:r>
            <a:endParaRPr lang="zh-CN" altLang="en-US" sz="4000" b="1">
              <a:solidFill>
                <a:schemeClr val="accent6">
                  <a:lumMod val="50000"/>
                </a:schemeClr>
              </a:solidFill>
              <a:latin typeface="微软雅黑" charset="0"/>
              <a:ea typeface="微软雅黑" charset="0"/>
            </a:endParaRPr>
          </a:p>
        </p:txBody>
      </p:sp>
      <p:sp>
        <p:nvSpPr>
          <p:cNvPr id="5" name="文本框 4"/>
          <p:cNvSpPr txBox="1"/>
          <p:nvPr/>
        </p:nvSpPr>
        <p:spPr>
          <a:xfrm>
            <a:off x="360045" y="1619885"/>
            <a:ext cx="2834640" cy="542925"/>
          </a:xfrm>
          <a:prstGeom prst="rect">
            <a:avLst/>
          </a:prstGeom>
          <a:solidFill>
            <a:schemeClr val="accent6">
              <a:lumMod val="40000"/>
              <a:lumOff val="60000"/>
            </a:schemeClr>
          </a:solidFill>
          <a:ln>
            <a:solidFill>
              <a:srgbClr val="FFFF00"/>
            </a:solidFill>
          </a:ln>
        </p:spPr>
        <p:txBody>
          <a:bodyPr wrap="square" rtlCol="0">
            <a:spAutoFit/>
          </a:bodyPr>
          <a:p>
            <a:pPr algn="l"/>
            <a:r>
              <a:rPr lang="en-US" altLang="zh-CN" sz="2800" b="1">
                <a:latin typeface="微软雅黑" charset="0"/>
                <a:ea typeface="微软雅黑" charset="0"/>
                <a:sym typeface="Wingdings" charset="0"/>
              </a:rPr>
              <a:t>1.</a:t>
            </a:r>
            <a:r>
              <a:rPr lang="zh-CN" altLang="en-US" sz="2800" b="1">
                <a:latin typeface="微软雅黑" charset="0"/>
                <a:ea typeface="微软雅黑" charset="0"/>
                <a:sym typeface="Wingdings" charset="0"/>
              </a:rPr>
              <a:t>积分兑换诈骗</a:t>
            </a:r>
            <a:endParaRPr lang="zh-CN" altLang="en-US" sz="2800" b="1">
              <a:latin typeface="微软雅黑" charset="0"/>
              <a:ea typeface="微软雅黑" charset="0"/>
              <a:sym typeface="Wingdings" charset="0"/>
            </a:endParaRPr>
          </a:p>
        </p:txBody>
      </p:sp>
      <p:sp>
        <p:nvSpPr>
          <p:cNvPr id="6" name="文本框 5"/>
          <p:cNvSpPr txBox="1"/>
          <p:nvPr/>
        </p:nvSpPr>
        <p:spPr>
          <a:xfrm>
            <a:off x="360045" y="2339975"/>
            <a:ext cx="4279900" cy="542925"/>
          </a:xfrm>
          <a:prstGeom prst="rect">
            <a:avLst/>
          </a:prstGeom>
          <a:solidFill>
            <a:schemeClr val="accent1">
              <a:lumMod val="60000"/>
              <a:lumOff val="40000"/>
            </a:schemeClr>
          </a:solidFill>
          <a:ln>
            <a:solidFill>
              <a:srgbClr val="FFFF00"/>
            </a:solidFill>
          </a:ln>
        </p:spPr>
        <p:txBody>
          <a:bodyPr wrap="square" rtlCol="0">
            <a:spAutoFit/>
          </a:bodyPr>
          <a:p>
            <a:r>
              <a:rPr lang="en-US" altLang="zh-CN" sz="2800" b="1">
                <a:latin typeface="微软雅黑" charset="0"/>
                <a:ea typeface="微软雅黑" charset="0"/>
              </a:rPr>
              <a:t>2.</a:t>
            </a:r>
            <a:r>
              <a:rPr lang="zh-CN" altLang="en-US" sz="2800" b="1">
                <a:latin typeface="微软雅黑" charset="0"/>
                <a:ea typeface="微软雅黑" charset="0"/>
              </a:rPr>
              <a:t>网上购物冒充客服诈骗</a:t>
            </a:r>
            <a:endParaRPr lang="zh-CN" altLang="en-US" sz="2800" b="1">
              <a:latin typeface="微软雅黑" charset="0"/>
              <a:ea typeface="微软雅黑" charset="0"/>
            </a:endParaRPr>
          </a:p>
        </p:txBody>
      </p:sp>
      <p:sp>
        <p:nvSpPr>
          <p:cNvPr id="7" name="文本框 6"/>
          <p:cNvSpPr txBox="1"/>
          <p:nvPr/>
        </p:nvSpPr>
        <p:spPr>
          <a:xfrm>
            <a:off x="360045" y="3060065"/>
            <a:ext cx="4639945" cy="542925"/>
          </a:xfrm>
          <a:prstGeom prst="rect">
            <a:avLst/>
          </a:prstGeom>
          <a:solidFill>
            <a:srgbClr val="9F68D2"/>
          </a:solidFill>
          <a:ln>
            <a:solidFill>
              <a:srgbClr val="FFFF00"/>
            </a:solidFill>
          </a:ln>
        </p:spPr>
        <p:txBody>
          <a:bodyPr wrap="square" rtlCol="0">
            <a:spAutoFit/>
          </a:bodyPr>
          <a:p>
            <a:r>
              <a:rPr lang="en-US" altLang="zh-CN" sz="2800" b="1">
                <a:latin typeface="微软雅黑" charset="0"/>
                <a:ea typeface="微软雅黑" charset="0"/>
              </a:rPr>
              <a:t>3.</a:t>
            </a:r>
            <a:r>
              <a:rPr lang="zh-CN" altLang="en-US" sz="2800" b="1">
                <a:latin typeface="微软雅黑" charset="0"/>
                <a:ea typeface="微软雅黑" charset="0"/>
              </a:rPr>
              <a:t>冒充公检法执法人员诈骗</a:t>
            </a:r>
            <a:endParaRPr lang="zh-CN" altLang="en-US" sz="2800" b="1">
              <a:latin typeface="微软雅黑" charset="0"/>
              <a:ea typeface="微软雅黑" charset="0"/>
            </a:endParaRPr>
          </a:p>
        </p:txBody>
      </p:sp>
      <p:sp>
        <p:nvSpPr>
          <p:cNvPr id="8" name="文本框 7"/>
          <p:cNvSpPr txBox="1"/>
          <p:nvPr/>
        </p:nvSpPr>
        <p:spPr>
          <a:xfrm>
            <a:off x="360045" y="3780155"/>
            <a:ext cx="3446145" cy="542925"/>
          </a:xfrm>
          <a:prstGeom prst="rect">
            <a:avLst/>
          </a:prstGeom>
          <a:solidFill>
            <a:srgbClr val="92D050"/>
          </a:solidFill>
          <a:ln>
            <a:solidFill>
              <a:srgbClr val="FFFF00"/>
            </a:solidFill>
          </a:ln>
        </p:spPr>
        <p:txBody>
          <a:bodyPr wrap="square" rtlCol="0">
            <a:spAutoFit/>
          </a:bodyPr>
          <a:p>
            <a:r>
              <a:rPr lang="en-US" altLang="zh-CN" sz="2800" b="1">
                <a:latin typeface="微软雅黑" charset="0"/>
                <a:ea typeface="微软雅黑" charset="0"/>
              </a:rPr>
              <a:t>4.</a:t>
            </a:r>
            <a:r>
              <a:rPr lang="zh-CN" altLang="en-US" sz="2800" b="1">
                <a:latin typeface="微软雅黑" charset="0"/>
                <a:ea typeface="微软雅黑" charset="0"/>
              </a:rPr>
              <a:t>中奖缴税短信诈骗</a:t>
            </a:r>
            <a:endParaRPr lang="zh-CN" altLang="en-US" sz="2800" b="1">
              <a:latin typeface="微软雅黑" charset="0"/>
              <a:ea typeface="微软雅黑" charset="0"/>
            </a:endParaRPr>
          </a:p>
        </p:txBody>
      </p:sp>
      <p:sp>
        <p:nvSpPr>
          <p:cNvPr id="9" name="文本框 8"/>
          <p:cNvSpPr txBox="1"/>
          <p:nvPr/>
        </p:nvSpPr>
        <p:spPr>
          <a:xfrm>
            <a:off x="360045" y="4500245"/>
            <a:ext cx="2539365" cy="542925"/>
          </a:xfrm>
          <a:prstGeom prst="rect">
            <a:avLst/>
          </a:prstGeom>
          <a:solidFill>
            <a:srgbClr val="FFFF00"/>
          </a:solidFill>
          <a:ln>
            <a:solidFill>
              <a:srgbClr val="FFFF00"/>
            </a:solidFill>
          </a:ln>
        </p:spPr>
        <p:txBody>
          <a:bodyPr wrap="square" rtlCol="0">
            <a:spAutoFit/>
          </a:bodyPr>
          <a:p>
            <a:r>
              <a:rPr lang="en-US" altLang="zh-CN" sz="2800" b="1">
                <a:latin typeface="微软雅黑" charset="0"/>
                <a:ea typeface="微软雅黑" charset="0"/>
              </a:rPr>
              <a:t>5.</a:t>
            </a:r>
            <a:r>
              <a:rPr lang="zh-CN" altLang="en-US" sz="2800" b="1">
                <a:latin typeface="微软雅黑" charset="0"/>
                <a:ea typeface="微软雅黑" charset="0"/>
              </a:rPr>
              <a:t>丢包诈骗</a:t>
            </a:r>
            <a:endParaRPr lang="zh-CN" altLang="en-US" sz="2800" b="1">
              <a:latin typeface="微软雅黑" charset="0"/>
              <a:ea typeface="微软雅黑" charset="0"/>
            </a:endParaRPr>
          </a:p>
        </p:txBody>
      </p:sp>
      <p:sp>
        <p:nvSpPr>
          <p:cNvPr id="10" name="文本框 9"/>
          <p:cNvSpPr txBox="1"/>
          <p:nvPr/>
        </p:nvSpPr>
        <p:spPr>
          <a:xfrm>
            <a:off x="360045" y="5220335"/>
            <a:ext cx="4453890" cy="542925"/>
          </a:xfrm>
          <a:prstGeom prst="rect">
            <a:avLst/>
          </a:prstGeom>
          <a:solidFill>
            <a:srgbClr val="F8A795"/>
          </a:solidFill>
          <a:ln>
            <a:solidFill>
              <a:srgbClr val="FFFF00"/>
            </a:solidFill>
          </a:ln>
        </p:spPr>
        <p:txBody>
          <a:bodyPr wrap="square" rtlCol="0">
            <a:spAutoFit/>
          </a:bodyPr>
          <a:p>
            <a:r>
              <a:rPr lang="en-US" altLang="zh-CN" sz="2800" b="1">
                <a:latin typeface="微软雅黑" charset="0"/>
                <a:ea typeface="微软雅黑" charset="0"/>
              </a:rPr>
              <a:t>6.QQ</a:t>
            </a:r>
            <a:r>
              <a:rPr lang="zh-CN" altLang="en-US" sz="2800" b="1">
                <a:latin typeface="微软雅黑" charset="0"/>
                <a:ea typeface="微软雅黑" charset="0"/>
              </a:rPr>
              <a:t>冒充熟人和老板诈骗</a:t>
            </a:r>
            <a:endParaRPr lang="zh-CN" altLang="en-US" sz="2800" b="1">
              <a:latin typeface="微软雅黑" charset="0"/>
              <a:ea typeface="微软雅黑" charset="0"/>
            </a:endParaRPr>
          </a:p>
        </p:txBody>
      </p:sp>
      <p:sp>
        <p:nvSpPr>
          <p:cNvPr id="11" name="文本框 10"/>
          <p:cNvSpPr txBox="1"/>
          <p:nvPr/>
        </p:nvSpPr>
        <p:spPr>
          <a:xfrm>
            <a:off x="360045" y="5940425"/>
            <a:ext cx="4293870" cy="542925"/>
          </a:xfrm>
          <a:prstGeom prst="rect">
            <a:avLst/>
          </a:prstGeom>
          <a:solidFill>
            <a:srgbClr val="FF0000"/>
          </a:solidFill>
          <a:ln>
            <a:solidFill>
              <a:srgbClr val="FFFF00"/>
            </a:solidFill>
          </a:ln>
        </p:spPr>
        <p:txBody>
          <a:bodyPr wrap="square" rtlCol="0">
            <a:spAutoFit/>
          </a:bodyPr>
          <a:p>
            <a:r>
              <a:rPr lang="en-US" altLang="zh-CN" sz="2800" b="1">
                <a:latin typeface="微软雅黑" charset="0"/>
                <a:ea typeface="微软雅黑" charset="0"/>
              </a:rPr>
              <a:t>7.</a:t>
            </a:r>
            <a:r>
              <a:rPr lang="zh-CN" altLang="en-US" sz="2800" b="1">
                <a:latin typeface="微软雅黑" charset="0"/>
                <a:ea typeface="微软雅黑" charset="0"/>
              </a:rPr>
              <a:t>借用手机冒充本人诈骗</a:t>
            </a:r>
            <a:endParaRPr lang="zh-CN" altLang="en-US" sz="2800" b="1">
              <a:latin typeface="微软雅黑" charset="0"/>
              <a:ea typeface="微软雅黑" charset="0"/>
            </a:endParaRPr>
          </a:p>
        </p:txBody>
      </p:sp>
      <p:pic>
        <p:nvPicPr>
          <p:cNvPr id="13" name="图片 12"/>
          <p:cNvPicPr>
            <a:picLocks noChangeAspect="1"/>
          </p:cNvPicPr>
          <p:nvPr/>
        </p:nvPicPr>
        <p:blipFill>
          <a:blip r:embed="rId2"/>
          <a:stretch>
            <a:fillRect/>
          </a:stretch>
        </p:blipFill>
        <p:spPr>
          <a:xfrm>
            <a:off x="5040630" y="1547495"/>
            <a:ext cx="4633595" cy="351663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out)">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2)">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290">
                                          <p:stCondLst>
                                            <p:cond delay="0"/>
                                          </p:stCondLst>
                                        </p:cTn>
                                        <p:tgtEl>
                                          <p:spTgt spid="10"/>
                                        </p:tgtEl>
                                      </p:cBhvr>
                                    </p:animEffect>
                                    <p:anim calcmode="lin" valueType="num">
                                      <p:cBhvr>
                                        <p:cTn id="40"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5" dur="13">
                                          <p:stCondLst>
                                            <p:cond delay="325"/>
                                          </p:stCondLst>
                                        </p:cTn>
                                        <p:tgtEl>
                                          <p:spTgt spid="10"/>
                                        </p:tgtEl>
                                      </p:cBhvr>
                                      <p:to x="100000" y="60000"/>
                                    </p:animScale>
                                    <p:animScale>
                                      <p:cBhvr>
                                        <p:cTn id="46" dur="83" decel="50000">
                                          <p:stCondLst>
                                            <p:cond delay="338"/>
                                          </p:stCondLst>
                                        </p:cTn>
                                        <p:tgtEl>
                                          <p:spTgt spid="10"/>
                                        </p:tgtEl>
                                      </p:cBhvr>
                                      <p:to x="100000" y="100000"/>
                                    </p:animScale>
                                    <p:animScale>
                                      <p:cBhvr>
                                        <p:cTn id="47" dur="13">
                                          <p:stCondLst>
                                            <p:cond delay="656"/>
                                          </p:stCondLst>
                                        </p:cTn>
                                        <p:tgtEl>
                                          <p:spTgt spid="10"/>
                                        </p:tgtEl>
                                      </p:cBhvr>
                                      <p:to x="100000" y="80000"/>
                                    </p:animScale>
                                    <p:animScale>
                                      <p:cBhvr>
                                        <p:cTn id="48" dur="83" decel="50000">
                                          <p:stCondLst>
                                            <p:cond delay="669"/>
                                          </p:stCondLst>
                                        </p:cTn>
                                        <p:tgtEl>
                                          <p:spTgt spid="10"/>
                                        </p:tgtEl>
                                      </p:cBhvr>
                                      <p:to x="100000" y="100000"/>
                                    </p:animScale>
                                    <p:animScale>
                                      <p:cBhvr>
                                        <p:cTn id="49" dur="13">
                                          <p:stCondLst>
                                            <p:cond delay="821"/>
                                          </p:stCondLst>
                                        </p:cTn>
                                        <p:tgtEl>
                                          <p:spTgt spid="10"/>
                                        </p:tgtEl>
                                      </p:cBhvr>
                                      <p:to x="100000" y="90000"/>
                                    </p:animScale>
                                    <p:animScale>
                                      <p:cBhvr>
                                        <p:cTn id="50" dur="83" decel="50000">
                                          <p:stCondLst>
                                            <p:cond delay="834"/>
                                          </p:stCondLst>
                                        </p:cTn>
                                        <p:tgtEl>
                                          <p:spTgt spid="10"/>
                                        </p:tgtEl>
                                      </p:cBhvr>
                                      <p:to x="100000" y="100000"/>
                                    </p:animScale>
                                    <p:animScale>
                                      <p:cBhvr>
                                        <p:cTn id="51" dur="13">
                                          <p:stCondLst>
                                            <p:cond delay="904"/>
                                          </p:stCondLst>
                                        </p:cTn>
                                        <p:tgtEl>
                                          <p:spTgt spid="10"/>
                                        </p:tgtEl>
                                      </p:cBhvr>
                                      <p:to x="100000" y="95000"/>
                                    </p:animScale>
                                    <p:animScale>
                                      <p:cBhvr>
                                        <p:cTn id="52" dur="83" decel="50000">
                                          <p:stCondLst>
                                            <p:cond delay="917"/>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4" nodeType="clickEffect">
                                  <p:stCondLst>
                                    <p:cond delay="0"/>
                                  </p:stCondLst>
                                  <p:iterate type="lt">
                                    <p:tmPct val="10000"/>
                                  </p:iterate>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11"/>
                                        </p:tgtEl>
                                        <p:attrNameLst>
                                          <p:attrName>ppt_y</p:attrName>
                                        </p:attrNameLst>
                                      </p:cBhvr>
                                      <p:tavLst>
                                        <p:tav tm="0">
                                          <p:val>
                                            <p:strVal val="#ppt_y"/>
                                          </p:val>
                                        </p:tav>
                                        <p:tav tm="100000">
                                          <p:val>
                                            <p:strVal val="#ppt_y"/>
                                          </p:val>
                                        </p:tav>
                                      </p:tavLst>
                                    </p:anim>
                                    <p:anim calcmode="lin" valueType="num">
                                      <p:cBhvr>
                                        <p:cTn id="59"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0" grpId="1" animBg="1"/>
      <p:bldP spid="11" grpId="0" animBg="1"/>
      <p:bldP spid="11" grpId="1" animBg="1"/>
      <p:bldP spid="11" grpId="2" animBg="1"/>
      <p:bldP spid="11" grpId="3" animBg="1"/>
      <p:bldP spid="11" grpId="4"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AutoShape 3"/>
          <p:cNvSpPr/>
          <p:nvPr/>
        </p:nvSpPr>
        <p:spPr>
          <a:xfrm>
            <a:off x="215900" y="4716145"/>
            <a:ext cx="4290060" cy="1985010"/>
          </a:xfrm>
          <a:prstGeom prst="roundRect">
            <a:avLst>
              <a:gd name="adj" fmla="val 11741"/>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lIns="99000" tIns="54000" rIns="99000" bIns="54000" anchor="ctr"/>
          <a:p>
            <a:pPr lvl="0" defTabSz="0" eaLnBrk="1">
              <a:tabLst>
                <a:tab pos="723900" algn="l"/>
                <a:tab pos="1447800" algn="l"/>
                <a:tab pos="2171700" algn="l"/>
                <a:tab pos="2895600" algn="l"/>
                <a:tab pos="3619500" algn="l"/>
                <a:tab pos="4343400" algn="l"/>
                <a:tab pos="5067300" algn="l"/>
                <a:tab pos="5791200" algn="l"/>
              </a:tabLst>
            </a:pPr>
            <a:r>
              <a:rPr lang="en-US" altLang="x-none" sz="2200" dirty="0">
                <a:solidFill>
                  <a:srgbClr val="FFFFFF"/>
                </a:solidFill>
                <a:latin typeface="Arial" charset="0"/>
                <a:ea typeface="宋体" charset="-122"/>
              </a:rPr>
              <a:t>积分兑换是伪基站短信诈骗最常见的一种形式</a:t>
            </a:r>
            <a:r>
              <a:rPr lang="zh-CN" altLang="en-US" sz="2200" dirty="0">
                <a:solidFill>
                  <a:srgbClr val="FFFFFF"/>
                </a:solidFill>
                <a:latin typeface="Arial" charset="0"/>
                <a:ea typeface="宋体" charset="-122"/>
              </a:rPr>
              <a:t>，是典型的“伪基站+钓鱼网站+手机木马”的网络诈骗</a:t>
            </a:r>
            <a:endParaRPr lang="zh-CN" altLang="en-US" sz="2200" dirty="0">
              <a:solidFill>
                <a:srgbClr val="FFFFFF"/>
              </a:solidFill>
              <a:latin typeface="Arial" charset="0"/>
              <a:ea typeface="宋体" charset="-122"/>
            </a:endParaRPr>
          </a:p>
        </p:txBody>
      </p:sp>
      <p:sp>
        <p:nvSpPr>
          <p:cNvPr id="6149" name="Text Box 4"/>
          <p:cNvSpPr txBox="1"/>
          <p:nvPr/>
        </p:nvSpPr>
        <p:spPr>
          <a:xfrm>
            <a:off x="3024505" y="107315"/>
            <a:ext cx="3685540" cy="735965"/>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lIns="90000" tIns="45000" rIns="90000" bIns="45000">
            <a:spAutoFit/>
          </a:bodyPr>
          <a:p>
            <a:pPr lvl="0" algn="ctr" defTabSz="0" eaLnBrk="1">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x-none" sz="3600" b="1" dirty="0">
                <a:solidFill>
                  <a:schemeClr val="accent2"/>
                </a:solidFill>
                <a:latin typeface="Arial" charset="0"/>
                <a:ea typeface="宋体" charset="-122"/>
              </a:rPr>
              <a:t>1.</a:t>
            </a:r>
            <a:r>
              <a:rPr lang="zh-CN" altLang="en-US" sz="3600" b="1" dirty="0">
                <a:solidFill>
                  <a:schemeClr val="accent2"/>
                </a:solidFill>
                <a:latin typeface="Arial" charset="0"/>
                <a:ea typeface="宋体" charset="-122"/>
              </a:rPr>
              <a:t>积分兑换诈骗</a:t>
            </a:r>
            <a:endParaRPr lang="zh-CN" altLang="en-US" sz="3600" b="1" dirty="0">
              <a:solidFill>
                <a:schemeClr val="accent2"/>
              </a:solidFill>
              <a:latin typeface="Arial" charset="0"/>
              <a:ea typeface="宋体" charset="-122"/>
            </a:endParaRPr>
          </a:p>
        </p:txBody>
      </p:sp>
      <p:sp>
        <p:nvSpPr>
          <p:cNvPr id="6150" name="AutoShape 5"/>
          <p:cNvSpPr/>
          <p:nvPr/>
        </p:nvSpPr>
        <p:spPr>
          <a:xfrm>
            <a:off x="146685" y="1116965"/>
            <a:ext cx="4450715" cy="1637030"/>
          </a:xfrm>
          <a:prstGeom prst="roundRect">
            <a:avLst>
              <a:gd name="adj" fmla="val 16667"/>
            </a:avLst>
          </a:prstGeom>
          <a:solidFill>
            <a:schemeClr val="accent6">
              <a:lumMod val="40000"/>
              <a:lumOff val="60000"/>
            </a:schemeClr>
          </a:solidFill>
          <a:ln w="9525">
            <a:noFill/>
          </a:ln>
        </p:spPr>
        <p:txBody>
          <a:bodyPr lIns="90000" tIns="45000" rIns="90000" bIns="45000" anchor="ctr"/>
          <a:p>
            <a:pPr lvl="0" algn="ctr" defTabSz="0" eaLnBrk="1">
              <a:lnSpc>
                <a:spcPct val="118000"/>
              </a:lnSpc>
              <a:tabLst>
                <a:tab pos="723900" algn="l"/>
              </a:tabLst>
            </a:pPr>
            <a:r>
              <a:rPr lang="en-US" altLang="x-none" sz="2200" dirty="0">
                <a:solidFill>
                  <a:srgbClr val="FFFFFF"/>
                </a:solidFill>
                <a:latin typeface="Arial Black" charset="0"/>
                <a:ea typeface="宋体" charset="-122"/>
              </a:rPr>
              <a:t>尊敬的用户您好：您的话费积分3160即将过期，请手机登陆           </a:t>
            </a:r>
            <a:endParaRPr lang="en-US" altLang="x-none" sz="2200" dirty="0">
              <a:solidFill>
                <a:srgbClr val="FFFFFF"/>
              </a:solidFill>
              <a:latin typeface="Arial Black" charset="0"/>
              <a:ea typeface="宋体" charset="-122"/>
            </a:endParaRPr>
          </a:p>
          <a:p>
            <a:pPr lvl="0" algn="ctr" defTabSz="0" eaLnBrk="1">
              <a:lnSpc>
                <a:spcPct val="118000"/>
              </a:lnSpc>
              <a:tabLst>
                <a:tab pos="723900" algn="l"/>
              </a:tabLst>
            </a:pPr>
            <a:r>
              <a:rPr lang="en-US" altLang="x-none" sz="2200" dirty="0">
                <a:solidFill>
                  <a:srgbClr val="FFFFFF"/>
                </a:solidFill>
                <a:latin typeface="Arial Black" charset="0"/>
                <a:ea typeface="宋体" charset="-122"/>
              </a:rPr>
              <a:t>web-10086.com/bank激活领取现金礼包。中国移动</a:t>
            </a:r>
            <a:endParaRPr lang="en-US" altLang="x-none" sz="2200" dirty="0">
              <a:solidFill>
                <a:srgbClr val="FFFFFF"/>
              </a:solidFill>
              <a:latin typeface="Arial Black" charset="0"/>
              <a:ea typeface="宋体" charset="-122"/>
            </a:endParaRPr>
          </a:p>
        </p:txBody>
      </p:sp>
      <p:sp>
        <p:nvSpPr>
          <p:cNvPr id="6152" name="AutoShape 7"/>
          <p:cNvSpPr/>
          <p:nvPr/>
        </p:nvSpPr>
        <p:spPr>
          <a:xfrm>
            <a:off x="144145" y="2845435"/>
            <a:ext cx="4405630" cy="1735455"/>
          </a:xfrm>
          <a:prstGeom prst="roundRect">
            <a:avLst>
              <a:gd name="adj" fmla="val 16667"/>
            </a:avLst>
          </a:prstGeom>
          <a:solidFill>
            <a:srgbClr val="496B98"/>
          </a:solidFill>
          <a:ln w="9525">
            <a:noFill/>
          </a:ln>
        </p:spPr>
        <p:txBody>
          <a:bodyPr lIns="99000" tIns="54000" rIns="99000" bIns="54000" anchor="ctr"/>
          <a:p>
            <a:pPr lvl="0" algn="ctr" defTabSz="0" eaLnBrk="1">
              <a:lnSpc>
                <a:spcPct val="118000"/>
              </a:lnSpc>
              <a:tabLst>
                <a:tab pos="723900" algn="l"/>
              </a:tabLst>
            </a:pPr>
            <a:r>
              <a:rPr lang="en-US" altLang="x-none" sz="2200" dirty="0">
                <a:solidFill>
                  <a:srgbClr val="FFFFFF"/>
                </a:solidFill>
                <a:latin typeface="Arial Black" charset="0"/>
                <a:ea typeface="宋体" charset="-122"/>
              </a:rPr>
              <a:t>页面要求填写姓名、身份证号、信用卡卡号、交易密码、预留手机和卡背后三位</a:t>
            </a:r>
            <a:r>
              <a:rPr lang="zh-CN" altLang="en-US" sz="2200" dirty="0">
                <a:solidFill>
                  <a:srgbClr val="FFFFFF"/>
                </a:solidFill>
                <a:latin typeface="Arial Black" charset="0"/>
                <a:ea typeface="宋体" charset="-122"/>
              </a:rPr>
              <a:t>数字</a:t>
            </a:r>
            <a:r>
              <a:rPr lang="en-US" altLang="x-none" sz="2200" dirty="0">
                <a:solidFill>
                  <a:srgbClr val="FFFFFF"/>
                </a:solidFill>
                <a:latin typeface="Arial Black" charset="0"/>
                <a:ea typeface="宋体" charset="-122"/>
              </a:rPr>
              <a:t>等信息。</a:t>
            </a:r>
            <a:endParaRPr lang="en-US" altLang="x-none" sz="2200" dirty="0">
              <a:solidFill>
                <a:srgbClr val="FFFFFF"/>
              </a:solidFill>
              <a:latin typeface="Arial Black" charset="0"/>
              <a:ea typeface="宋体" charset="-122"/>
            </a:endParaRPr>
          </a:p>
        </p:txBody>
      </p:sp>
      <p:pic>
        <p:nvPicPr>
          <p:cNvPr id="2" name="图片 1"/>
          <p:cNvPicPr>
            <a:picLocks noChangeAspect="1"/>
          </p:cNvPicPr>
          <p:nvPr/>
        </p:nvPicPr>
        <p:blipFill>
          <a:blip r:embed="rId1"/>
          <a:stretch>
            <a:fillRect/>
          </a:stretch>
        </p:blipFill>
        <p:spPr>
          <a:xfrm>
            <a:off x="6697345" y="1087120"/>
            <a:ext cx="3123565" cy="562991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linds(horizontal)">
                                      <p:cBhvr>
                                        <p:cTn id="7" dur="10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diamond(in)">
                                      <p:cBhvr>
                                        <p:cTn id="18" dur="2000"/>
                                        <p:tgtEl>
                                          <p:spTgt spid="615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grpId="0" nodeType="clickEffect">
                                  <p:stCondLst>
                                    <p:cond delay="0"/>
                                  </p:stCondLst>
                                  <p:childTnLst>
                                    <p:set>
                                      <p:cBhvr>
                                        <p:cTn id="22" dur="1" fill="hold">
                                          <p:stCondLst>
                                            <p:cond delay="0"/>
                                          </p:stCondLst>
                                        </p:cTn>
                                        <p:tgtEl>
                                          <p:spTgt spid="6152"/>
                                        </p:tgtEl>
                                        <p:attrNameLst>
                                          <p:attrName>style.visibility</p:attrName>
                                        </p:attrNameLst>
                                      </p:cBhvr>
                                      <p:to>
                                        <p:strVal val="visible"/>
                                      </p:to>
                                    </p:set>
                                    <p:animEffect transition="in" filter="diamond(out)">
                                      <p:cBhvr>
                                        <p:cTn id="23" dur="2000"/>
                                        <p:tgtEl>
                                          <p:spTgt spid="615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wheel(1)">
                                      <p:cBhvr>
                                        <p:cTn id="28"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49" grpId="1" animBg="1"/>
      <p:bldP spid="6150" grpId="0" animBg="1"/>
      <p:bldP spid="6152" grpId="0" animBg="1"/>
      <p:bldP spid="61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AutoShape 1"/>
          <p:cNvSpPr/>
          <p:nvPr/>
        </p:nvSpPr>
        <p:spPr>
          <a:xfrm>
            <a:off x="73025" y="1188085"/>
            <a:ext cx="5057775" cy="2562225"/>
          </a:xfrm>
          <a:prstGeom prst="roundRect">
            <a:avLst>
              <a:gd name="adj" fmla="val 11741"/>
            </a:avLst>
          </a:prstGeom>
          <a:solidFill>
            <a:schemeClr val="accent1">
              <a:lumMod val="75000"/>
            </a:schemeClr>
          </a:solidFill>
          <a:ln w="9525">
            <a:noFill/>
          </a:ln>
        </p:spPr>
        <p:txBody>
          <a:bodyPr lIns="90000" tIns="64404" rIns="90000" bIns="45000" anchor="ctr"/>
          <a:p>
            <a:pPr lvl="0" algn="ctr" defTabSz="0" eaLnBrk="1">
              <a:tabLst>
                <a:tab pos="723900" algn="l"/>
                <a:tab pos="1447800" algn="l"/>
                <a:tab pos="2171700" algn="l"/>
                <a:tab pos="2895600" algn="l"/>
                <a:tab pos="3619500" algn="l"/>
                <a:tab pos="4343400" algn="l"/>
                <a:tab pos="5067300" algn="l"/>
                <a:tab pos="5791200" algn="l"/>
                <a:tab pos="6515100" algn="l"/>
                <a:tab pos="7239000" algn="l"/>
              </a:tabLst>
            </a:pPr>
            <a:r>
              <a:rPr lang="en-US" altLang="x-none" sz="2200" dirty="0">
                <a:solidFill>
                  <a:srgbClr val="FFFFFF"/>
                </a:solidFill>
                <a:latin typeface="Arial" charset="0"/>
                <a:ea typeface="宋体" charset="-122"/>
              </a:rPr>
              <a:t>对方通过淘宝卖家有意或无意泄露的买家个人信息、联系方式和订单信息，给买家打电话告知买家订单异常需要退款，对方有您的详细购买订单信息</a:t>
            </a:r>
            <a:r>
              <a:rPr lang="en-US" altLang="x-none" sz="2200" dirty="0">
                <a:solidFill>
                  <a:srgbClr val="FFFFFF"/>
                </a:solidFill>
                <a:sym typeface="+mn-ea"/>
              </a:rPr>
              <a:t>发送钓鱼网站网址给你</a:t>
            </a:r>
            <a:r>
              <a:rPr lang="zh-CN" altLang="en-US" sz="2200" dirty="0">
                <a:solidFill>
                  <a:srgbClr val="FFFFFF"/>
                </a:solidFill>
                <a:sym typeface="+mn-ea"/>
              </a:rPr>
              <a:t>，并通过</a:t>
            </a:r>
            <a:r>
              <a:rPr lang="en-US" altLang="zh-CN" sz="2200" dirty="0">
                <a:solidFill>
                  <a:srgbClr val="FFFFFF"/>
                </a:solidFill>
                <a:sym typeface="+mn-ea"/>
              </a:rPr>
              <a:t>QQ</a:t>
            </a:r>
            <a:r>
              <a:rPr lang="zh-CN" altLang="en-US" sz="2200" dirty="0">
                <a:solidFill>
                  <a:srgbClr val="FFFFFF"/>
                </a:solidFill>
                <a:sym typeface="+mn-ea"/>
              </a:rPr>
              <a:t>方式与你取得联系而非阿里旺旺。</a:t>
            </a:r>
            <a:endParaRPr lang="en-US" altLang="x-none" sz="2200" dirty="0">
              <a:solidFill>
                <a:srgbClr val="FFFFFF"/>
              </a:solidFill>
              <a:latin typeface="Arial" charset="0"/>
              <a:ea typeface="宋体" charset="-122"/>
            </a:endParaRPr>
          </a:p>
        </p:txBody>
      </p:sp>
      <p:sp>
        <p:nvSpPr>
          <p:cNvPr id="7171" name="AutoShape 2"/>
          <p:cNvSpPr/>
          <p:nvPr/>
        </p:nvSpPr>
        <p:spPr>
          <a:xfrm>
            <a:off x="71755" y="3924300"/>
            <a:ext cx="5040630" cy="1518285"/>
          </a:xfrm>
          <a:prstGeom prst="roundRect">
            <a:avLst>
              <a:gd name="adj" fmla="val 11741"/>
            </a:avLst>
          </a:prstGeom>
          <a:solidFill>
            <a:schemeClr val="accent1">
              <a:lumMod val="50000"/>
            </a:schemeClr>
          </a:solidFill>
          <a:ln w="9525">
            <a:noFill/>
          </a:ln>
        </p:spPr>
        <p:txBody>
          <a:bodyPr lIns="90000" tIns="64404" rIns="90000" bIns="45000" anchor="ctr"/>
          <a:p>
            <a:pPr lvl="0" algn="ctr" defTabSz="0" eaLnBrk="1">
              <a:tabLst>
                <a:tab pos="723900" algn="l"/>
                <a:tab pos="1447800" algn="l"/>
                <a:tab pos="2171700" algn="l"/>
                <a:tab pos="2895600" algn="l"/>
                <a:tab pos="3619500" algn="l"/>
                <a:tab pos="4343400" algn="l"/>
                <a:tab pos="5067300" algn="l"/>
                <a:tab pos="5791200" algn="l"/>
                <a:tab pos="6515100" algn="l"/>
                <a:tab pos="7239000" algn="l"/>
              </a:tabLst>
            </a:pPr>
            <a:r>
              <a:rPr lang="zh-CN" altLang="en-US" sz="2200">
                <a:solidFill>
                  <a:schemeClr val="bg1"/>
                </a:solidFill>
                <a:latin typeface="宋体" charset="0"/>
                <a:ea typeface="宋体" charset="0"/>
                <a:sym typeface="+mn-ea"/>
              </a:rPr>
              <a:t>防范此类诈骗谨记通过正规网站客服取得确认，勿相信私人电话</a:t>
            </a:r>
            <a:endParaRPr lang="zh-CN" altLang="en-US" sz="2200">
              <a:solidFill>
                <a:schemeClr val="bg1"/>
              </a:solidFill>
              <a:latin typeface="宋体" charset="0"/>
              <a:ea typeface="宋体" charset="0"/>
              <a:sym typeface="+mn-ea"/>
            </a:endParaRPr>
          </a:p>
          <a:p>
            <a:pPr lvl="0" algn="ctr" defTabSz="0" eaLnBrk="1">
              <a:tabLst>
                <a:tab pos="723900" algn="l"/>
                <a:tab pos="1447800" algn="l"/>
                <a:tab pos="2171700" algn="l"/>
                <a:tab pos="2895600" algn="l"/>
                <a:tab pos="3619500" algn="l"/>
                <a:tab pos="4343400" algn="l"/>
                <a:tab pos="5067300" algn="l"/>
                <a:tab pos="5791200" algn="l"/>
                <a:tab pos="6515100" algn="l"/>
                <a:tab pos="7239000" algn="l"/>
              </a:tabLst>
            </a:pPr>
            <a:endParaRPr lang="zh-CN" altLang="en-US" sz="2200" dirty="0">
              <a:solidFill>
                <a:srgbClr val="FFFFFF"/>
              </a:solidFill>
              <a:latin typeface="Arial" charset="0"/>
              <a:ea typeface="宋体" charset="-122"/>
            </a:endParaRPr>
          </a:p>
        </p:txBody>
      </p:sp>
      <p:sp>
        <p:nvSpPr>
          <p:cNvPr id="7174" name="Text Box 5"/>
          <p:cNvSpPr txBox="1"/>
          <p:nvPr/>
        </p:nvSpPr>
        <p:spPr>
          <a:xfrm>
            <a:off x="791845" y="179388"/>
            <a:ext cx="8748713" cy="7359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0000" tIns="45000" rIns="90000" bIns="45000">
            <a:spAutoFit/>
          </a:bodyPr>
          <a:p>
            <a:pPr lvl="0" algn="ctr" defTabSz="0" eaLnBrk="1">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zh-CN" sz="3600" b="1" dirty="0">
                <a:solidFill>
                  <a:srgbClr val="133563"/>
                </a:solidFill>
                <a:latin typeface="Arial" charset="0"/>
                <a:ea typeface="宋体" charset="-122"/>
              </a:rPr>
              <a:t>2.</a:t>
            </a:r>
            <a:r>
              <a:rPr lang="zh-CN" altLang="en-US" sz="3600" b="1" dirty="0">
                <a:solidFill>
                  <a:srgbClr val="133563"/>
                </a:solidFill>
                <a:latin typeface="Arial" charset="0"/>
                <a:ea typeface="宋体" charset="-122"/>
              </a:rPr>
              <a:t>网上购物冒充客服诈骗</a:t>
            </a:r>
            <a:endParaRPr lang="zh-CN" altLang="en-US" sz="3600" b="1" dirty="0">
              <a:solidFill>
                <a:srgbClr val="133563"/>
              </a:solidFill>
              <a:latin typeface="Arial" charset="0"/>
              <a:ea typeface="宋体" charset="-122"/>
            </a:endParaRPr>
          </a:p>
        </p:txBody>
      </p:sp>
      <p:pic>
        <p:nvPicPr>
          <p:cNvPr id="4" name="图片 3"/>
          <p:cNvPicPr>
            <a:picLocks noChangeAspect="1"/>
          </p:cNvPicPr>
          <p:nvPr/>
        </p:nvPicPr>
        <p:blipFill>
          <a:blip r:embed="rId1"/>
          <a:stretch>
            <a:fillRect/>
          </a:stretch>
        </p:blipFill>
        <p:spPr>
          <a:xfrm>
            <a:off x="5760720" y="1115695"/>
            <a:ext cx="3895090" cy="3285490"/>
          </a:xfrm>
          <a:prstGeom prst="rect">
            <a:avLst/>
          </a:prstGeom>
        </p:spPr>
      </p:pic>
      <p:pic>
        <p:nvPicPr>
          <p:cNvPr id="2" name="图片 1"/>
          <p:cNvPicPr>
            <a:picLocks noChangeAspect="1"/>
          </p:cNvPicPr>
          <p:nvPr/>
        </p:nvPicPr>
        <p:blipFill>
          <a:blip r:embed="rId2"/>
          <a:stretch>
            <a:fillRect/>
          </a:stretch>
        </p:blipFill>
        <p:spPr>
          <a:xfrm>
            <a:off x="6408420" y="4284345"/>
            <a:ext cx="2924175" cy="242824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linds(horizontal)">
                                      <p:cBhvr>
                                        <p:cTn id="7" dur="10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checkerboard(across)">
                                      <p:cBhvr>
                                        <p:cTn id="30" dur="1000"/>
                                        <p:tgtEl>
                                          <p:spTgt spid="7170"/>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80">
                                          <p:stCondLst>
                                            <p:cond delay="0"/>
                                          </p:stCondLst>
                                        </p:cTn>
                                        <p:tgtEl>
                                          <p:spTgt spid="2"/>
                                        </p:tgtEl>
                                      </p:cBhvr>
                                    </p:animEffect>
                                    <p:anim calcmode="lin" valueType="num">
                                      <p:cBhvr>
                                        <p:cTn id="3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gtEl>
                                      </p:cBhvr>
                                      <p:to x="100000" y="60000"/>
                                    </p:animScale>
                                    <p:animScale>
                                      <p:cBhvr>
                                        <p:cTn id="42" dur="166" decel="50000">
                                          <p:stCondLst>
                                            <p:cond delay="676"/>
                                          </p:stCondLst>
                                        </p:cTn>
                                        <p:tgtEl>
                                          <p:spTgt spid="2"/>
                                        </p:tgtEl>
                                      </p:cBhvr>
                                      <p:to x="100000" y="100000"/>
                                    </p:animScale>
                                    <p:animScale>
                                      <p:cBhvr>
                                        <p:cTn id="43" dur="26">
                                          <p:stCondLst>
                                            <p:cond delay="1312"/>
                                          </p:stCondLst>
                                        </p:cTn>
                                        <p:tgtEl>
                                          <p:spTgt spid="2"/>
                                        </p:tgtEl>
                                      </p:cBhvr>
                                      <p:to x="100000" y="80000"/>
                                    </p:animScale>
                                    <p:animScale>
                                      <p:cBhvr>
                                        <p:cTn id="44" dur="166" decel="50000">
                                          <p:stCondLst>
                                            <p:cond delay="1338"/>
                                          </p:stCondLst>
                                        </p:cTn>
                                        <p:tgtEl>
                                          <p:spTgt spid="2"/>
                                        </p:tgtEl>
                                      </p:cBhvr>
                                      <p:to x="100000" y="100000"/>
                                    </p:animScale>
                                    <p:animScale>
                                      <p:cBhvr>
                                        <p:cTn id="45" dur="26">
                                          <p:stCondLst>
                                            <p:cond delay="1642"/>
                                          </p:stCondLst>
                                        </p:cTn>
                                        <p:tgtEl>
                                          <p:spTgt spid="2"/>
                                        </p:tgtEl>
                                      </p:cBhvr>
                                      <p:to x="100000" y="90000"/>
                                    </p:animScale>
                                    <p:animScale>
                                      <p:cBhvr>
                                        <p:cTn id="46" dur="166" decel="50000">
                                          <p:stCondLst>
                                            <p:cond delay="1668"/>
                                          </p:stCondLst>
                                        </p:cTn>
                                        <p:tgtEl>
                                          <p:spTgt spid="2"/>
                                        </p:tgtEl>
                                      </p:cBhvr>
                                      <p:to x="100000" y="100000"/>
                                    </p:animScale>
                                    <p:animScale>
                                      <p:cBhvr>
                                        <p:cTn id="47" dur="26">
                                          <p:stCondLst>
                                            <p:cond delay="1808"/>
                                          </p:stCondLst>
                                        </p:cTn>
                                        <p:tgtEl>
                                          <p:spTgt spid="2"/>
                                        </p:tgtEl>
                                      </p:cBhvr>
                                      <p:to x="100000" y="95000"/>
                                    </p:animScale>
                                    <p:animScale>
                                      <p:cBhvr>
                                        <p:cTn id="48" dur="166" decel="50000">
                                          <p:stCondLst>
                                            <p:cond delay="1834"/>
                                          </p:stCondLst>
                                        </p:cTn>
                                        <p:tgtEl>
                                          <p:spTgt spid="2"/>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7171"/>
                                        </p:tgtEl>
                                        <p:attrNameLst>
                                          <p:attrName>style.visibility</p:attrName>
                                        </p:attrNameLst>
                                      </p:cBhvr>
                                      <p:to>
                                        <p:strVal val="visible"/>
                                      </p:to>
                                    </p:set>
                                    <p:animEffect transition="in" filter="checkerboard(across)">
                                      <p:cBhvr>
                                        <p:cTn id="53"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0" grpId="0" animBg="1"/>
      <p:bldP spid="71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Oval 2"/>
          <p:cNvSpPr/>
          <p:nvPr/>
        </p:nvSpPr>
        <p:spPr>
          <a:xfrm>
            <a:off x="4248150" y="1115695"/>
            <a:ext cx="1136650" cy="1136650"/>
          </a:xfrm>
          <a:prstGeom prst="ellipse">
            <a:avLst/>
          </a:prstGeom>
          <a:solidFill>
            <a:srgbClr val="272E36"/>
          </a:solidFill>
          <a:ln w="9525">
            <a:noFill/>
          </a:ln>
        </p:spPr>
        <p:txBody>
          <a:bodyPr lIns="90000" tIns="64404" rIns="90000" bIns="45000" anchor="ctr"/>
          <a:p>
            <a:pPr lvl="0" algn="ctr" defTabSz="0" eaLnBrk="1">
              <a:tabLst>
                <a:tab pos="723900" algn="l"/>
              </a:tabLst>
            </a:pPr>
            <a:endParaRPr lang="en-US" altLang="x-none" sz="2200" b="1" dirty="0">
              <a:solidFill>
                <a:srgbClr val="FFFFFF"/>
              </a:solidFill>
              <a:latin typeface="Arial" charset="0"/>
              <a:ea typeface="宋体" charset="-122"/>
            </a:endParaRPr>
          </a:p>
        </p:txBody>
      </p:sp>
      <p:sp>
        <p:nvSpPr>
          <p:cNvPr id="8196" name="Oval 3"/>
          <p:cNvSpPr/>
          <p:nvPr/>
        </p:nvSpPr>
        <p:spPr>
          <a:xfrm>
            <a:off x="7345045" y="5004435"/>
            <a:ext cx="1136650" cy="1136650"/>
          </a:xfrm>
          <a:prstGeom prst="ellipse">
            <a:avLst/>
          </a:prstGeom>
          <a:solidFill>
            <a:srgbClr val="272E36"/>
          </a:solidFill>
          <a:ln w="9525">
            <a:noFill/>
          </a:ln>
        </p:spPr>
        <p:txBody>
          <a:bodyPr lIns="90000" tIns="64404" rIns="90000" bIns="45000" anchor="ctr"/>
          <a:p>
            <a:pPr lvl="0" algn="ctr" defTabSz="0" eaLnBrk="1">
              <a:tabLst>
                <a:tab pos="723900" algn="l"/>
              </a:tabLst>
            </a:pPr>
            <a:endParaRPr lang="en-US" altLang="x-none" sz="2200" b="1" dirty="0">
              <a:solidFill>
                <a:srgbClr val="FFFFFF"/>
              </a:solidFill>
              <a:latin typeface="Arial" charset="0"/>
              <a:ea typeface="宋体" charset="-122"/>
            </a:endParaRPr>
          </a:p>
        </p:txBody>
      </p:sp>
      <p:sp>
        <p:nvSpPr>
          <p:cNvPr id="8197" name="Oval 4"/>
          <p:cNvSpPr/>
          <p:nvPr/>
        </p:nvSpPr>
        <p:spPr>
          <a:xfrm>
            <a:off x="1295718" y="4932045"/>
            <a:ext cx="1136650" cy="1136650"/>
          </a:xfrm>
          <a:prstGeom prst="ellipse">
            <a:avLst/>
          </a:prstGeom>
          <a:solidFill>
            <a:srgbClr val="272E36"/>
          </a:solidFill>
          <a:ln w="9525">
            <a:noFill/>
          </a:ln>
        </p:spPr>
        <p:txBody>
          <a:bodyPr lIns="90000" tIns="64404" rIns="90000" bIns="45000" anchor="ctr"/>
          <a:p>
            <a:pPr lvl="0" algn="ctr" defTabSz="0" eaLnBrk="1">
              <a:tabLst>
                <a:tab pos="723900" algn="l"/>
              </a:tabLst>
            </a:pPr>
            <a:endParaRPr lang="en-US" altLang="x-none" sz="2200" b="1" dirty="0">
              <a:solidFill>
                <a:srgbClr val="FFFFFF"/>
              </a:solidFill>
              <a:latin typeface="Arial" charset="0"/>
              <a:ea typeface="宋体" charset="-122"/>
            </a:endParaRPr>
          </a:p>
        </p:txBody>
      </p:sp>
      <p:cxnSp>
        <p:nvCxnSpPr>
          <p:cNvPr id="8198" name="AutoShape 5"/>
          <p:cNvCxnSpPr>
            <a:stCxn id="8197" idx="0"/>
            <a:endCxn id="8195" idx="3"/>
          </p:cNvCxnSpPr>
          <p:nvPr/>
        </p:nvCxnSpPr>
        <p:spPr>
          <a:xfrm flipV="1">
            <a:off x="1864043" y="2085658"/>
            <a:ext cx="2550160" cy="2846070"/>
          </a:xfrm>
          <a:prstGeom prst="straightConnector1">
            <a:avLst/>
          </a:prstGeom>
          <a:ln w="9525" cap="flat" cmpd="sng">
            <a:solidFill>
              <a:srgbClr val="000000"/>
            </a:solidFill>
            <a:prstDash val="solid"/>
            <a:headEnd type="none" w="med" len="med"/>
            <a:tailEnd type="triangle" w="med" len="med"/>
          </a:ln>
        </p:spPr>
      </p:cxnSp>
      <p:cxnSp>
        <p:nvCxnSpPr>
          <p:cNvPr id="8199" name="AutoShape 6"/>
          <p:cNvCxnSpPr>
            <a:stCxn id="8195" idx="5"/>
            <a:endCxn id="8196" idx="0"/>
          </p:cNvCxnSpPr>
          <p:nvPr/>
        </p:nvCxnSpPr>
        <p:spPr>
          <a:xfrm>
            <a:off x="5218430" y="2085975"/>
            <a:ext cx="2694940" cy="2918460"/>
          </a:xfrm>
          <a:prstGeom prst="straightConnector1">
            <a:avLst/>
          </a:prstGeom>
          <a:ln w="9525" cap="flat" cmpd="sng">
            <a:solidFill>
              <a:srgbClr val="000000"/>
            </a:solidFill>
            <a:prstDash val="solid"/>
            <a:headEnd type="none" w="med" len="med"/>
            <a:tailEnd type="triangle" w="med" len="med"/>
          </a:ln>
        </p:spPr>
      </p:cxnSp>
      <p:cxnSp>
        <p:nvCxnSpPr>
          <p:cNvPr id="8200" name="AutoShape 7"/>
          <p:cNvCxnSpPr/>
          <p:nvPr/>
        </p:nvCxnSpPr>
        <p:spPr>
          <a:xfrm flipH="1">
            <a:off x="2592070" y="6012180"/>
            <a:ext cx="4680585" cy="1270"/>
          </a:xfrm>
          <a:prstGeom prst="straightConnector1">
            <a:avLst/>
          </a:prstGeom>
          <a:ln w="9525" cap="flat" cmpd="sng">
            <a:solidFill>
              <a:srgbClr val="000000"/>
            </a:solidFill>
            <a:prstDash val="solid"/>
            <a:headEnd type="none" w="med" len="med"/>
            <a:tailEnd type="triangle" w="med" len="med"/>
          </a:ln>
        </p:spPr>
      </p:cxnSp>
      <p:sp>
        <p:nvSpPr>
          <p:cNvPr id="8201" name="AutoShape 8"/>
          <p:cNvSpPr/>
          <p:nvPr/>
        </p:nvSpPr>
        <p:spPr>
          <a:xfrm>
            <a:off x="73025" y="1548130"/>
            <a:ext cx="2922905" cy="1625600"/>
          </a:xfrm>
          <a:prstGeom prst="roundRect">
            <a:avLst>
              <a:gd name="adj" fmla="val 11741"/>
            </a:avLst>
          </a:prstGeom>
          <a:solidFill>
            <a:srgbClr val="9F68D2"/>
          </a:solidFill>
          <a:ln w="9525">
            <a:noFill/>
          </a:ln>
        </p:spPr>
        <p:txBody>
          <a:bodyPr lIns="90000" tIns="45000" rIns="90000" bIns="45000" anchor="ctr"/>
          <a:p>
            <a:pPr lvl="0" algn="ctr" defTabSz="0" eaLnBrk="1">
              <a:tabLst>
                <a:tab pos="723900" algn="l"/>
                <a:tab pos="1447800" algn="l"/>
              </a:tabLst>
            </a:pPr>
            <a:r>
              <a:rPr lang="zh-CN" altLang="x-none" sz="2000" b="1" dirty="0">
                <a:solidFill>
                  <a:srgbClr val="FFFFFF"/>
                </a:solidFill>
                <a:latin typeface="Arial" charset="0"/>
                <a:ea typeface="宋体" charset="-122"/>
              </a:rPr>
              <a:t>犯罪分子假冒电信人工服务平台，打电话谎称事主有传票或涉及洗黑钱</a:t>
            </a:r>
            <a:endParaRPr lang="zh-CN" altLang="x-none" sz="2000" b="1" dirty="0">
              <a:solidFill>
                <a:srgbClr val="FFFFFF"/>
              </a:solidFill>
              <a:latin typeface="Arial" charset="0"/>
              <a:ea typeface="宋体" charset="-122"/>
            </a:endParaRPr>
          </a:p>
        </p:txBody>
      </p:sp>
      <p:sp>
        <p:nvSpPr>
          <p:cNvPr id="8202" name="Freeform 9"/>
          <p:cNvSpPr/>
          <p:nvPr/>
        </p:nvSpPr>
        <p:spPr>
          <a:xfrm>
            <a:off x="1440180" y="1475740"/>
            <a:ext cx="2581275" cy="155575"/>
          </a:xfrm>
          <a:custGeom>
            <a:avLst/>
            <a:gdLst/>
            <a:ahLst/>
            <a:cxnLst>
              <a:cxn ang="0">
                <a:pos x="929286005" y="55640288"/>
              </a:cxn>
              <a:cxn ang="0">
                <a:pos x="858500596" y="0"/>
              </a:cxn>
              <a:cxn ang="0">
                <a:pos x="0" y="0"/>
              </a:cxn>
            </a:cxnLst>
            <a:pathLst>
              <a:path w="7169" h="434">
                <a:moveTo>
                  <a:pt x="7168" y="433"/>
                </a:moveTo>
                <a:lnTo>
                  <a:pt x="6622" y="0"/>
                </a:lnTo>
                <a:lnTo>
                  <a:pt x="0" y="0"/>
                </a:ln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8203" name="AutoShape 10"/>
          <p:cNvSpPr/>
          <p:nvPr/>
        </p:nvSpPr>
        <p:spPr>
          <a:xfrm>
            <a:off x="7200900" y="2700020"/>
            <a:ext cx="2844165" cy="1578610"/>
          </a:xfrm>
          <a:prstGeom prst="roundRect">
            <a:avLst>
              <a:gd name="adj" fmla="val 11741"/>
            </a:avLst>
          </a:prstGeom>
          <a:solidFill>
            <a:srgbClr val="970E89">
              <a:alpha val="50000"/>
            </a:srgbClr>
          </a:solidFill>
          <a:ln w="9525">
            <a:noFill/>
          </a:ln>
        </p:spPr>
        <p:txBody>
          <a:bodyPr lIns="90000" tIns="45000" rIns="90000" bIns="45000" anchor="ctr"/>
          <a:p>
            <a:pPr lvl="0" algn="ctr" defTabSz="0" eaLnBrk="1">
              <a:tabLst>
                <a:tab pos="723900" algn="l"/>
                <a:tab pos="1447800" algn="l"/>
              </a:tabLst>
            </a:pPr>
            <a:r>
              <a:rPr lang="en-US" altLang="x-none" sz="2000" b="1" dirty="0">
                <a:solidFill>
                  <a:srgbClr val="FFFFFF"/>
                </a:solidFill>
                <a:latin typeface="Arial" charset="0"/>
                <a:ea typeface="宋体" charset="-122"/>
                <a:sym typeface="Wingdings" charset="0"/>
              </a:rPr>
              <a:t>乘机套取事主身份资料并要求事主将现有的银行卡内资金转入他们金融保护中心的专门帐号进行保护</a:t>
            </a:r>
            <a:endParaRPr lang="en-US" altLang="x-none" sz="2000" b="1" dirty="0">
              <a:solidFill>
                <a:srgbClr val="FFFFFF"/>
              </a:solidFill>
              <a:latin typeface="Arial" charset="0"/>
              <a:ea typeface="宋体" charset="-122"/>
              <a:sym typeface="Wingdings" charset="0"/>
            </a:endParaRPr>
          </a:p>
        </p:txBody>
      </p:sp>
      <p:sp>
        <p:nvSpPr>
          <p:cNvPr id="8204" name="AutoShape 11"/>
          <p:cNvSpPr/>
          <p:nvPr/>
        </p:nvSpPr>
        <p:spPr>
          <a:xfrm>
            <a:off x="3888105" y="6228715"/>
            <a:ext cx="2251710" cy="647065"/>
          </a:xfrm>
          <a:prstGeom prst="roundRect">
            <a:avLst>
              <a:gd name="adj" fmla="val 11741"/>
            </a:avLst>
          </a:prstGeom>
          <a:solidFill>
            <a:srgbClr val="54025C">
              <a:alpha val="50000"/>
            </a:srgbClr>
          </a:solidFill>
          <a:ln w="9525">
            <a:noFill/>
          </a:ln>
        </p:spPr>
        <p:txBody>
          <a:bodyPr lIns="90000" tIns="45000" rIns="90000" bIns="45000" anchor="ctr"/>
          <a:p>
            <a:pPr lvl="0" algn="ctr" defTabSz="0" eaLnBrk="1">
              <a:tabLst>
                <a:tab pos="723900" algn="l"/>
                <a:tab pos="1447800" algn="l"/>
              </a:tabLst>
            </a:pPr>
            <a:r>
              <a:rPr lang="zh-CN" altLang="en-US" sz="2000" b="1" dirty="0">
                <a:solidFill>
                  <a:srgbClr val="FFFFFF"/>
                </a:solidFill>
                <a:latin typeface="Arial" charset="0"/>
                <a:ea typeface="宋体" charset="-122"/>
              </a:rPr>
              <a:t>人正不怕影子歪</a:t>
            </a:r>
            <a:endParaRPr lang="zh-CN" altLang="en-US" sz="2000" b="1" dirty="0">
              <a:solidFill>
                <a:srgbClr val="FFFFFF"/>
              </a:solidFill>
              <a:latin typeface="Arial" charset="0"/>
              <a:ea typeface="宋体" charset="-122"/>
            </a:endParaRPr>
          </a:p>
          <a:p>
            <a:pPr lvl="0" algn="ctr" defTabSz="0" eaLnBrk="1">
              <a:tabLst>
                <a:tab pos="723900" algn="l"/>
                <a:tab pos="1447800" algn="l"/>
              </a:tabLst>
            </a:pPr>
            <a:r>
              <a:rPr lang="zh-CN" altLang="en-US" sz="2000" b="1" dirty="0">
                <a:solidFill>
                  <a:srgbClr val="FFFFFF"/>
                </a:solidFill>
                <a:latin typeface="Arial" charset="0"/>
                <a:ea typeface="宋体" charset="-122"/>
              </a:rPr>
              <a:t>坚决抵制</a:t>
            </a:r>
            <a:endParaRPr lang="zh-CN" altLang="en-US" sz="2000" b="1" dirty="0">
              <a:solidFill>
                <a:srgbClr val="FFFFFF"/>
              </a:solidFill>
              <a:latin typeface="Arial" charset="0"/>
              <a:ea typeface="宋体" charset="-122"/>
            </a:endParaRPr>
          </a:p>
        </p:txBody>
      </p:sp>
      <p:sp>
        <p:nvSpPr>
          <p:cNvPr id="8205" name="Line 12"/>
          <p:cNvSpPr/>
          <p:nvPr/>
        </p:nvSpPr>
        <p:spPr>
          <a:xfrm>
            <a:off x="1871980" y="6156008"/>
            <a:ext cx="2600325" cy="1587"/>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8206" name="Freeform 13"/>
          <p:cNvSpPr/>
          <p:nvPr/>
        </p:nvSpPr>
        <p:spPr>
          <a:xfrm>
            <a:off x="6768148" y="2627313"/>
            <a:ext cx="2492375" cy="238125"/>
          </a:xfrm>
          <a:custGeom>
            <a:avLst/>
            <a:gdLst/>
            <a:ahLst/>
            <a:cxnLst>
              <a:cxn ang="0">
                <a:pos x="0" y="85525363"/>
              </a:cxn>
              <a:cxn ang="0">
                <a:pos x="85647494" y="0"/>
              </a:cxn>
              <a:cxn ang="0">
                <a:pos x="897030024" y="0"/>
              </a:cxn>
            </a:cxnLst>
            <a:pathLst>
              <a:path w="6924" h="662">
                <a:moveTo>
                  <a:pt x="0" y="661"/>
                </a:moveTo>
                <a:lnTo>
                  <a:pt x="661" y="0"/>
                </a:lnTo>
                <a:lnTo>
                  <a:pt x="6923" y="0"/>
                </a:ln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3" name="文本框 2"/>
          <p:cNvSpPr txBox="1"/>
          <p:nvPr/>
        </p:nvSpPr>
        <p:spPr>
          <a:xfrm>
            <a:off x="2377440" y="181610"/>
            <a:ext cx="6059170" cy="614045"/>
          </a:xfrm>
          <a:prstGeom prst="rect">
            <a:avLst/>
          </a:prstGeom>
          <a:solidFill>
            <a:srgbClr val="AA79D7"/>
          </a:solidFill>
          <a:ln>
            <a:solidFill>
              <a:srgbClr val="321548"/>
            </a:solidFill>
          </a:ln>
        </p:spPr>
        <p:style>
          <a:lnRef idx="2">
            <a:schemeClr val="dk1"/>
          </a:lnRef>
          <a:fillRef idx="1">
            <a:schemeClr val="lt1"/>
          </a:fillRef>
          <a:effectRef idx="0">
            <a:schemeClr val="dk1"/>
          </a:effectRef>
          <a:fontRef idx="minor">
            <a:schemeClr val="dk1"/>
          </a:fontRef>
        </p:style>
        <p:txBody>
          <a:bodyPr wrap="square" rtlCol="0">
            <a:spAutoFit/>
          </a:bodyPr>
          <a:p>
            <a:r>
              <a:rPr lang="en-US" altLang="zh-CN" sz="3600" b="1">
                <a:solidFill>
                  <a:srgbClr val="321548"/>
                </a:solidFill>
              </a:rPr>
              <a:t>3.</a:t>
            </a:r>
            <a:r>
              <a:rPr lang="zh-CN" altLang="en-US" sz="3600" b="1">
                <a:solidFill>
                  <a:srgbClr val="321548"/>
                </a:solidFill>
              </a:rPr>
              <a:t>冒充公检法执法人员诈骗</a:t>
            </a:r>
            <a:endParaRPr lang="zh-CN" altLang="en-US" sz="3600" b="1">
              <a:solidFill>
                <a:srgbClr val="321548"/>
              </a:solidFill>
            </a:endParaRPr>
          </a:p>
        </p:txBody>
      </p:sp>
      <p:pic>
        <p:nvPicPr>
          <p:cNvPr id="4" name="图片 3"/>
          <p:cNvPicPr>
            <a:picLocks noChangeAspect="1"/>
          </p:cNvPicPr>
          <p:nvPr/>
        </p:nvPicPr>
        <p:blipFill>
          <a:blip r:embed="rId1"/>
          <a:stretch>
            <a:fillRect/>
          </a:stretch>
        </p:blipFill>
        <p:spPr>
          <a:xfrm>
            <a:off x="3383915" y="3331210"/>
            <a:ext cx="2985770" cy="2602230"/>
          </a:xfrm>
          <a:prstGeom prst="rect">
            <a:avLst/>
          </a:prstGeom>
        </p:spPr>
      </p:pic>
      <p:pic>
        <p:nvPicPr>
          <p:cNvPr id="6" name="图片 5"/>
          <p:cNvPicPr>
            <a:picLocks noChangeAspect="1"/>
          </p:cNvPicPr>
          <p:nvPr/>
        </p:nvPicPr>
        <p:blipFill>
          <a:blip r:embed="rId2"/>
          <a:stretch>
            <a:fillRect/>
          </a:stretch>
        </p:blipFill>
        <p:spPr>
          <a:xfrm>
            <a:off x="7334885" y="4716780"/>
            <a:ext cx="1537335" cy="1537335"/>
          </a:xfrm>
          <a:prstGeom prst="rect">
            <a:avLst/>
          </a:prstGeom>
        </p:spPr>
      </p:pic>
      <p:pic>
        <p:nvPicPr>
          <p:cNvPr id="7" name="图片 6"/>
          <p:cNvPicPr>
            <a:picLocks noChangeAspect="1"/>
          </p:cNvPicPr>
          <p:nvPr/>
        </p:nvPicPr>
        <p:blipFill>
          <a:blip r:embed="rId3"/>
          <a:stretch>
            <a:fillRect/>
          </a:stretch>
        </p:blipFill>
        <p:spPr>
          <a:xfrm>
            <a:off x="4176395" y="899795"/>
            <a:ext cx="1496060" cy="1496060"/>
          </a:xfrm>
          <a:prstGeom prst="rect">
            <a:avLst/>
          </a:prstGeom>
        </p:spPr>
      </p:pic>
      <p:pic>
        <p:nvPicPr>
          <p:cNvPr id="8" name="图片 7"/>
          <p:cNvPicPr>
            <a:picLocks noChangeAspect="1"/>
          </p:cNvPicPr>
          <p:nvPr/>
        </p:nvPicPr>
        <p:blipFill>
          <a:blip r:embed="rId4"/>
          <a:stretch>
            <a:fillRect/>
          </a:stretch>
        </p:blipFill>
        <p:spPr>
          <a:xfrm>
            <a:off x="1151890" y="4716145"/>
            <a:ext cx="1370965" cy="137096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90">
                                          <p:stCondLst>
                                            <p:cond delay="0"/>
                                          </p:stCondLst>
                                        </p:cTn>
                                        <p:tgtEl>
                                          <p:spTgt spid="4"/>
                                        </p:tgtEl>
                                      </p:cBhvr>
                                    </p:animEffect>
                                    <p:anim calcmode="lin" valueType="num">
                                      <p:cBhvr>
                                        <p:cTn id="13"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8" dur="13">
                                          <p:stCondLst>
                                            <p:cond delay="325"/>
                                          </p:stCondLst>
                                        </p:cTn>
                                        <p:tgtEl>
                                          <p:spTgt spid="4"/>
                                        </p:tgtEl>
                                      </p:cBhvr>
                                      <p:to x="100000" y="60000"/>
                                    </p:animScale>
                                    <p:animScale>
                                      <p:cBhvr>
                                        <p:cTn id="19" dur="83" decel="50000">
                                          <p:stCondLst>
                                            <p:cond delay="338"/>
                                          </p:stCondLst>
                                        </p:cTn>
                                        <p:tgtEl>
                                          <p:spTgt spid="4"/>
                                        </p:tgtEl>
                                      </p:cBhvr>
                                      <p:to x="100000" y="100000"/>
                                    </p:animScale>
                                    <p:animScale>
                                      <p:cBhvr>
                                        <p:cTn id="20" dur="13">
                                          <p:stCondLst>
                                            <p:cond delay="656"/>
                                          </p:stCondLst>
                                        </p:cTn>
                                        <p:tgtEl>
                                          <p:spTgt spid="4"/>
                                        </p:tgtEl>
                                      </p:cBhvr>
                                      <p:to x="100000" y="80000"/>
                                    </p:animScale>
                                    <p:animScale>
                                      <p:cBhvr>
                                        <p:cTn id="21" dur="83" decel="50000">
                                          <p:stCondLst>
                                            <p:cond delay="669"/>
                                          </p:stCondLst>
                                        </p:cTn>
                                        <p:tgtEl>
                                          <p:spTgt spid="4"/>
                                        </p:tgtEl>
                                      </p:cBhvr>
                                      <p:to x="100000" y="100000"/>
                                    </p:animScale>
                                    <p:animScale>
                                      <p:cBhvr>
                                        <p:cTn id="22" dur="13">
                                          <p:stCondLst>
                                            <p:cond delay="821"/>
                                          </p:stCondLst>
                                        </p:cTn>
                                        <p:tgtEl>
                                          <p:spTgt spid="4"/>
                                        </p:tgtEl>
                                      </p:cBhvr>
                                      <p:to x="100000" y="90000"/>
                                    </p:animScale>
                                    <p:animScale>
                                      <p:cBhvr>
                                        <p:cTn id="23" dur="83" decel="50000">
                                          <p:stCondLst>
                                            <p:cond delay="834"/>
                                          </p:stCondLst>
                                        </p:cTn>
                                        <p:tgtEl>
                                          <p:spTgt spid="4"/>
                                        </p:tgtEl>
                                      </p:cBhvr>
                                      <p:to x="100000" y="100000"/>
                                    </p:animScale>
                                    <p:animScale>
                                      <p:cBhvr>
                                        <p:cTn id="24" dur="13">
                                          <p:stCondLst>
                                            <p:cond delay="904"/>
                                          </p:stCondLst>
                                        </p:cTn>
                                        <p:tgtEl>
                                          <p:spTgt spid="4"/>
                                        </p:tgtEl>
                                      </p:cBhvr>
                                      <p:to x="100000" y="95000"/>
                                    </p:animScale>
                                    <p:animScale>
                                      <p:cBhvr>
                                        <p:cTn id="25" dur="83" decel="50000">
                                          <p:stCondLst>
                                            <p:cond delay="917"/>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7" nodeType="clickEffect">
                                  <p:stCondLst>
                                    <p:cond delay="0"/>
                                  </p:stCondLst>
                                  <p:childTnLst>
                                    <p:set>
                                      <p:cBhvr>
                                        <p:cTn id="29" dur="1" fill="hold">
                                          <p:stCondLst>
                                            <p:cond delay="0"/>
                                          </p:stCondLst>
                                        </p:cTn>
                                        <p:tgtEl>
                                          <p:spTgt spid="8201"/>
                                        </p:tgtEl>
                                        <p:attrNameLst>
                                          <p:attrName>style.visibility</p:attrName>
                                        </p:attrNameLst>
                                      </p:cBhvr>
                                      <p:to>
                                        <p:strVal val="visible"/>
                                      </p:to>
                                    </p:set>
                                    <p:anim calcmode="lin" valueType="num">
                                      <p:cBhvr>
                                        <p:cTn id="30" dur="1000" fill="hold"/>
                                        <p:tgtEl>
                                          <p:spTgt spid="8201"/>
                                        </p:tgtEl>
                                        <p:attrNameLst>
                                          <p:attrName>ppt_w</p:attrName>
                                        </p:attrNameLst>
                                      </p:cBhvr>
                                      <p:tavLst>
                                        <p:tav tm="0">
                                          <p:val>
                                            <p:fltVal val="0"/>
                                          </p:val>
                                        </p:tav>
                                        <p:tav tm="100000">
                                          <p:val>
                                            <p:strVal val="#ppt_w"/>
                                          </p:val>
                                        </p:tav>
                                      </p:tavLst>
                                    </p:anim>
                                    <p:anim calcmode="lin" valueType="num">
                                      <p:cBhvr>
                                        <p:cTn id="31" dur="1000" fill="hold"/>
                                        <p:tgtEl>
                                          <p:spTgt spid="8201"/>
                                        </p:tgtEl>
                                        <p:attrNameLst>
                                          <p:attrName>ppt_h</p:attrName>
                                        </p:attrNameLst>
                                      </p:cBhvr>
                                      <p:tavLst>
                                        <p:tav tm="0">
                                          <p:val>
                                            <p:fltVal val="0"/>
                                          </p:val>
                                        </p:tav>
                                        <p:tav tm="100000">
                                          <p:val>
                                            <p:strVal val="#ppt_h"/>
                                          </p:val>
                                        </p:tav>
                                      </p:tavLst>
                                    </p:anim>
                                    <p:anim calcmode="lin" valueType="num">
                                      <p:cBhvr>
                                        <p:cTn id="32" dur="1000" fill="hold"/>
                                        <p:tgtEl>
                                          <p:spTgt spid="8201"/>
                                        </p:tgtEl>
                                        <p:attrNameLst>
                                          <p:attrName>style.rotation</p:attrName>
                                        </p:attrNameLst>
                                      </p:cBhvr>
                                      <p:tavLst>
                                        <p:tav tm="0">
                                          <p:val>
                                            <p:fltVal val="360"/>
                                          </p:val>
                                        </p:tav>
                                        <p:tav tm="100000">
                                          <p:val>
                                            <p:fltVal val="0"/>
                                          </p:val>
                                        </p:tav>
                                      </p:tavLst>
                                    </p:anim>
                                    <p:animEffect transition="in" filter="fade">
                                      <p:cBhvr>
                                        <p:cTn id="33" dur="1000"/>
                                        <p:tgtEl>
                                          <p:spTgt spid="8201"/>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8203"/>
                                        </p:tgtEl>
                                        <p:attrNameLst>
                                          <p:attrName>style.visibility</p:attrName>
                                        </p:attrNameLst>
                                      </p:cBhvr>
                                      <p:to>
                                        <p:strVal val="visible"/>
                                      </p:to>
                                    </p:set>
                                    <p:anim calcmode="lin" valueType="num">
                                      <p:cBhvr>
                                        <p:cTn id="38" dur="1000" fill="hold"/>
                                        <p:tgtEl>
                                          <p:spTgt spid="8203"/>
                                        </p:tgtEl>
                                        <p:attrNameLst>
                                          <p:attrName>ppt_w</p:attrName>
                                        </p:attrNameLst>
                                      </p:cBhvr>
                                      <p:tavLst>
                                        <p:tav tm="0">
                                          <p:val>
                                            <p:fltVal val="0"/>
                                          </p:val>
                                        </p:tav>
                                        <p:tav tm="100000">
                                          <p:val>
                                            <p:strVal val="#ppt_w"/>
                                          </p:val>
                                        </p:tav>
                                      </p:tavLst>
                                    </p:anim>
                                    <p:anim calcmode="lin" valueType="num">
                                      <p:cBhvr>
                                        <p:cTn id="39" dur="1000" fill="hold"/>
                                        <p:tgtEl>
                                          <p:spTgt spid="8203"/>
                                        </p:tgtEl>
                                        <p:attrNameLst>
                                          <p:attrName>ppt_h</p:attrName>
                                        </p:attrNameLst>
                                      </p:cBhvr>
                                      <p:tavLst>
                                        <p:tav tm="0">
                                          <p:val>
                                            <p:fltVal val="0"/>
                                          </p:val>
                                        </p:tav>
                                        <p:tav tm="100000">
                                          <p:val>
                                            <p:strVal val="#ppt_h"/>
                                          </p:val>
                                        </p:tav>
                                      </p:tavLst>
                                    </p:anim>
                                    <p:anim calcmode="lin" valueType="num">
                                      <p:cBhvr>
                                        <p:cTn id="40" dur="1000" fill="hold"/>
                                        <p:tgtEl>
                                          <p:spTgt spid="8203"/>
                                        </p:tgtEl>
                                        <p:attrNameLst>
                                          <p:attrName>style.rotation</p:attrName>
                                        </p:attrNameLst>
                                      </p:cBhvr>
                                      <p:tavLst>
                                        <p:tav tm="0">
                                          <p:val>
                                            <p:fltVal val="360"/>
                                          </p:val>
                                        </p:tav>
                                        <p:tav tm="100000">
                                          <p:val>
                                            <p:fltVal val="0"/>
                                          </p:val>
                                        </p:tav>
                                      </p:tavLst>
                                    </p:anim>
                                    <p:animEffect transition="in" filter="fade">
                                      <p:cBhvr>
                                        <p:cTn id="41" dur="1000"/>
                                        <p:tgtEl>
                                          <p:spTgt spid="8203"/>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8204"/>
                                        </p:tgtEl>
                                        <p:attrNameLst>
                                          <p:attrName>style.visibility</p:attrName>
                                        </p:attrNameLst>
                                      </p:cBhvr>
                                      <p:to>
                                        <p:strVal val="visible"/>
                                      </p:to>
                                    </p:set>
                                    <p:anim calcmode="lin" valueType="num">
                                      <p:cBhvr>
                                        <p:cTn id="46" dur="1000" fill="hold"/>
                                        <p:tgtEl>
                                          <p:spTgt spid="8204"/>
                                        </p:tgtEl>
                                        <p:attrNameLst>
                                          <p:attrName>ppt_w</p:attrName>
                                        </p:attrNameLst>
                                      </p:cBhvr>
                                      <p:tavLst>
                                        <p:tav tm="0">
                                          <p:val>
                                            <p:fltVal val="0"/>
                                          </p:val>
                                        </p:tav>
                                        <p:tav tm="100000">
                                          <p:val>
                                            <p:strVal val="#ppt_w"/>
                                          </p:val>
                                        </p:tav>
                                      </p:tavLst>
                                    </p:anim>
                                    <p:anim calcmode="lin" valueType="num">
                                      <p:cBhvr>
                                        <p:cTn id="47" dur="1000" fill="hold"/>
                                        <p:tgtEl>
                                          <p:spTgt spid="8204"/>
                                        </p:tgtEl>
                                        <p:attrNameLst>
                                          <p:attrName>ppt_h</p:attrName>
                                        </p:attrNameLst>
                                      </p:cBhvr>
                                      <p:tavLst>
                                        <p:tav tm="0">
                                          <p:val>
                                            <p:fltVal val="0"/>
                                          </p:val>
                                        </p:tav>
                                        <p:tav tm="100000">
                                          <p:val>
                                            <p:strVal val="#ppt_h"/>
                                          </p:val>
                                        </p:tav>
                                      </p:tavLst>
                                    </p:anim>
                                    <p:anim calcmode="lin" valueType="num">
                                      <p:cBhvr>
                                        <p:cTn id="48" dur="1000" fill="hold"/>
                                        <p:tgtEl>
                                          <p:spTgt spid="8204"/>
                                        </p:tgtEl>
                                        <p:attrNameLst>
                                          <p:attrName>style.rotation</p:attrName>
                                        </p:attrNameLst>
                                      </p:cBhvr>
                                      <p:tavLst>
                                        <p:tav tm="0">
                                          <p:val>
                                            <p:fltVal val="360"/>
                                          </p:val>
                                        </p:tav>
                                        <p:tav tm="100000">
                                          <p:val>
                                            <p:fltVal val="0"/>
                                          </p:val>
                                        </p:tav>
                                      </p:tavLst>
                                    </p:anim>
                                    <p:animEffect transition="in" filter="fade">
                                      <p:cBhvr>
                                        <p:cTn id="49" dur="10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201" grpId="0" animBg="1"/>
      <p:bldP spid="8201" grpId="1" animBg="1"/>
      <p:bldP spid="8201" grpId="2" animBg="1"/>
      <p:bldP spid="8201" grpId="3" animBg="1"/>
      <p:bldP spid="8201" grpId="4" animBg="1"/>
      <p:bldP spid="8201" grpId="5" animBg="1"/>
      <p:bldP spid="8201" grpId="6" animBg="1"/>
      <p:bldP spid="8201" grpId="7" animBg="1"/>
      <p:bldP spid="8203" grpId="0" animBg="1"/>
      <p:bldP spid="82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2" name="AutoShape 5"/>
          <p:cNvSpPr/>
          <p:nvPr/>
        </p:nvSpPr>
        <p:spPr>
          <a:xfrm>
            <a:off x="5832158" y="1764030"/>
            <a:ext cx="3535362" cy="1117600"/>
          </a:xfrm>
          <a:prstGeom prst="roundRect">
            <a:avLst>
              <a:gd name="adj" fmla="val 8153"/>
            </a:avLst>
          </a:prstGeom>
          <a:solidFill>
            <a:srgbClr val="92D050"/>
          </a:solidFill>
          <a:ln w="9525">
            <a:noFill/>
          </a:ln>
        </p:spPr>
        <p:txBody>
          <a:bodyPr lIns="360000" tIns="-18000" rIns="90000" bIns="-18000" anchor="ctr"/>
          <a:p>
            <a:pPr lvl="0" defTabSz="0" eaLnBrk="1">
              <a:tabLst>
                <a:tab pos="723900" algn="l"/>
                <a:tab pos="1447800" algn="l"/>
                <a:tab pos="2171700" algn="l"/>
                <a:tab pos="2895600" algn="l"/>
              </a:tabLst>
            </a:pPr>
            <a:r>
              <a:rPr lang="zh-CN" altLang="en-US" sz="2400" b="1" dirty="0">
                <a:solidFill>
                  <a:srgbClr val="FFFFFF"/>
                </a:solidFill>
                <a:latin typeface="Arial" charset="0"/>
                <a:ea typeface="宋体" charset="0"/>
              </a:rPr>
              <a:t>骗子发来中奖信息</a:t>
            </a:r>
            <a:endParaRPr lang="zh-CN" altLang="en-US" sz="2400" b="1" dirty="0">
              <a:solidFill>
                <a:srgbClr val="FFFFFF"/>
              </a:solidFill>
              <a:latin typeface="Arial" charset="0"/>
              <a:ea typeface="宋体" charset="0"/>
            </a:endParaRPr>
          </a:p>
        </p:txBody>
      </p:sp>
      <p:cxnSp>
        <p:nvCxnSpPr>
          <p:cNvPr id="9223" name="AutoShape 6"/>
          <p:cNvCxnSpPr>
            <a:stCxn id="9218" idx="7"/>
            <a:endCxn id="9221" idx="2"/>
          </p:cNvCxnSpPr>
          <p:nvPr/>
        </p:nvCxnSpPr>
        <p:spPr>
          <a:xfrm flipV="1">
            <a:off x="3001645" y="2348230"/>
            <a:ext cx="958850" cy="979488"/>
          </a:xfrm>
          <a:prstGeom prst="straightConnector1">
            <a:avLst/>
          </a:prstGeom>
          <a:ln w="9525" cap="flat" cmpd="sng">
            <a:solidFill>
              <a:srgbClr val="000000"/>
            </a:solidFill>
            <a:prstDash val="solid"/>
            <a:headEnd type="none" w="med" len="med"/>
            <a:tailEnd type="triangle" w="med" len="med"/>
          </a:ln>
        </p:spPr>
      </p:cxnSp>
      <p:cxnSp>
        <p:nvCxnSpPr>
          <p:cNvPr id="9224" name="AutoShape 7"/>
          <p:cNvCxnSpPr>
            <a:stCxn id="9218" idx="5"/>
            <a:endCxn id="9220" idx="2"/>
          </p:cNvCxnSpPr>
          <p:nvPr/>
        </p:nvCxnSpPr>
        <p:spPr>
          <a:xfrm>
            <a:off x="3001645" y="4975225"/>
            <a:ext cx="958850" cy="973138"/>
          </a:xfrm>
          <a:prstGeom prst="straightConnector1">
            <a:avLst/>
          </a:prstGeom>
          <a:ln w="9525" cap="flat" cmpd="sng">
            <a:solidFill>
              <a:srgbClr val="000000"/>
            </a:solidFill>
            <a:prstDash val="solid"/>
            <a:headEnd type="none" w="med" len="med"/>
            <a:tailEnd type="triangle" w="med" len="med"/>
          </a:ln>
        </p:spPr>
      </p:cxnSp>
      <p:cxnSp>
        <p:nvCxnSpPr>
          <p:cNvPr id="9225" name="AutoShape 8"/>
          <p:cNvCxnSpPr>
            <a:stCxn id="9218" idx="6"/>
            <a:endCxn id="9219" idx="2"/>
          </p:cNvCxnSpPr>
          <p:nvPr/>
        </p:nvCxnSpPr>
        <p:spPr>
          <a:xfrm>
            <a:off x="2996565" y="4140518"/>
            <a:ext cx="963613" cy="7937"/>
          </a:xfrm>
          <a:prstGeom prst="straightConnector1">
            <a:avLst/>
          </a:prstGeom>
          <a:ln w="9525" cap="flat" cmpd="sng">
            <a:solidFill>
              <a:srgbClr val="000000"/>
            </a:solidFill>
            <a:prstDash val="solid"/>
            <a:headEnd type="none" w="med" len="med"/>
            <a:tailEnd type="triangle" w="med" len="med"/>
          </a:ln>
        </p:spPr>
      </p:cxnSp>
      <p:sp>
        <p:nvSpPr>
          <p:cNvPr id="9226" name="AutoShape 9"/>
          <p:cNvSpPr/>
          <p:nvPr/>
        </p:nvSpPr>
        <p:spPr>
          <a:xfrm>
            <a:off x="5832158" y="3635693"/>
            <a:ext cx="3535362" cy="1117600"/>
          </a:xfrm>
          <a:prstGeom prst="roundRect">
            <a:avLst>
              <a:gd name="adj" fmla="val 8153"/>
            </a:avLst>
          </a:prstGeom>
          <a:solidFill>
            <a:srgbClr val="92D050"/>
          </a:solidFill>
          <a:ln w="9525">
            <a:noFill/>
          </a:ln>
        </p:spPr>
        <p:txBody>
          <a:bodyPr lIns="360000" tIns="-18000" rIns="90000" bIns="-18000" anchor="ctr"/>
          <a:p>
            <a:pPr lvl="0" defTabSz="0" eaLnBrk="1">
              <a:tabLst>
                <a:tab pos="723900" algn="l"/>
                <a:tab pos="1447800" algn="l"/>
                <a:tab pos="2171700" algn="l"/>
                <a:tab pos="2895600" algn="l"/>
              </a:tabLst>
            </a:pPr>
            <a:r>
              <a:rPr lang="zh-CN" altLang="en-US" sz="2400" b="1" dirty="0">
                <a:solidFill>
                  <a:srgbClr val="FFFFFF"/>
                </a:solidFill>
                <a:latin typeface="Arial" charset="0"/>
                <a:ea typeface="宋体" charset="0"/>
              </a:rPr>
              <a:t>声称需要缴纳少量税款即可获得几十万的奖品</a:t>
            </a:r>
            <a:endParaRPr lang="zh-CN" altLang="en-US" sz="2400" b="1" dirty="0">
              <a:solidFill>
                <a:srgbClr val="FFFFFF"/>
              </a:solidFill>
              <a:latin typeface="Arial" charset="0"/>
              <a:ea typeface="宋体" charset="0"/>
            </a:endParaRPr>
          </a:p>
        </p:txBody>
      </p:sp>
      <p:sp>
        <p:nvSpPr>
          <p:cNvPr id="9227" name="AutoShape 10"/>
          <p:cNvSpPr/>
          <p:nvPr/>
        </p:nvSpPr>
        <p:spPr>
          <a:xfrm>
            <a:off x="5903913" y="5436235"/>
            <a:ext cx="3535362" cy="1117600"/>
          </a:xfrm>
          <a:prstGeom prst="roundRect">
            <a:avLst>
              <a:gd name="adj" fmla="val 8153"/>
            </a:avLst>
          </a:prstGeom>
          <a:solidFill>
            <a:srgbClr val="92D050"/>
          </a:solidFill>
          <a:ln w="9525">
            <a:noFill/>
          </a:ln>
        </p:spPr>
        <p:txBody>
          <a:bodyPr lIns="360000" tIns="-18000" rIns="90000" bIns="-18000" anchor="ctr"/>
          <a:p>
            <a:pPr lvl="0" defTabSz="0" eaLnBrk="1">
              <a:tabLst>
                <a:tab pos="723900" algn="l"/>
                <a:tab pos="1447800" algn="l"/>
                <a:tab pos="2171700" algn="l"/>
                <a:tab pos="2895600" algn="l"/>
              </a:tabLst>
            </a:pPr>
            <a:r>
              <a:rPr lang="zh-CN" altLang="en-US" sz="2400" b="1" dirty="0">
                <a:solidFill>
                  <a:srgbClr val="FFFFFF"/>
                </a:solidFill>
                <a:latin typeface="Arial" charset="0"/>
                <a:ea typeface="宋体" charset="0"/>
              </a:rPr>
              <a:t>世上没有掉馅儿饼的事儿</a:t>
            </a:r>
            <a:endParaRPr lang="zh-CN" altLang="en-US" sz="2400" b="1" dirty="0">
              <a:solidFill>
                <a:srgbClr val="FFFFFF"/>
              </a:solidFill>
              <a:latin typeface="Arial" charset="0"/>
              <a:ea typeface="宋体" charset="0"/>
            </a:endParaRPr>
          </a:p>
        </p:txBody>
      </p:sp>
      <p:sp>
        <p:nvSpPr>
          <p:cNvPr id="9228" name="Text Box 11"/>
          <p:cNvSpPr txBox="1"/>
          <p:nvPr/>
        </p:nvSpPr>
        <p:spPr>
          <a:xfrm>
            <a:off x="720090" y="179388"/>
            <a:ext cx="8748713" cy="735965"/>
          </a:xfrm>
          <a:prstGeom prst="rect">
            <a:avLst/>
          </a:prstGeom>
          <a:solidFill>
            <a:srgbClr val="43BF13"/>
          </a:solidFill>
          <a:ln w="9525">
            <a:solidFill>
              <a:srgbClr val="163D06"/>
            </a:solidFill>
            <a:miter/>
          </a:ln>
        </p:spPr>
        <p:txBody>
          <a:bodyPr lIns="90000" tIns="45000" rIns="90000" bIns="45000">
            <a:spAutoFit/>
          </a:bodyPr>
          <a:p>
            <a:pPr lvl="0" algn="ctr" defTabSz="0" eaLnBrk="1">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zh-CN" sz="3600" b="1" dirty="0">
                <a:solidFill>
                  <a:srgbClr val="062900"/>
                </a:solidFill>
                <a:latin typeface="Arial" charset="0"/>
                <a:ea typeface="宋体" charset="-122"/>
              </a:rPr>
              <a:t>4.</a:t>
            </a:r>
            <a:r>
              <a:rPr lang="zh-CN" altLang="en-US" sz="3600" b="1" dirty="0">
                <a:solidFill>
                  <a:srgbClr val="062900"/>
                </a:solidFill>
                <a:latin typeface="Arial" charset="0"/>
                <a:ea typeface="宋体" charset="-122"/>
              </a:rPr>
              <a:t>中奖缴税短信诈骗</a:t>
            </a:r>
            <a:endParaRPr lang="zh-CN" altLang="en-US" sz="3600" b="1" dirty="0">
              <a:solidFill>
                <a:srgbClr val="062900"/>
              </a:solidFill>
              <a:latin typeface="Arial" charset="0"/>
              <a:ea typeface="宋体" charset="-122"/>
            </a:endParaRPr>
          </a:p>
        </p:txBody>
      </p:sp>
      <p:pic>
        <p:nvPicPr>
          <p:cNvPr id="4" name="图片 3"/>
          <p:cNvPicPr>
            <a:picLocks noChangeAspect="1"/>
          </p:cNvPicPr>
          <p:nvPr/>
        </p:nvPicPr>
        <p:blipFill>
          <a:blip r:embed="rId1"/>
          <a:stretch>
            <a:fillRect/>
          </a:stretch>
        </p:blipFill>
        <p:spPr>
          <a:xfrm>
            <a:off x="4176395" y="1764030"/>
            <a:ext cx="1537970" cy="1136650"/>
          </a:xfrm>
          <a:prstGeom prst="rect">
            <a:avLst/>
          </a:prstGeom>
        </p:spPr>
      </p:pic>
      <p:pic>
        <p:nvPicPr>
          <p:cNvPr id="5" name="图片 4"/>
          <p:cNvPicPr>
            <a:picLocks noChangeAspect="1"/>
          </p:cNvPicPr>
          <p:nvPr/>
        </p:nvPicPr>
        <p:blipFill>
          <a:blip r:embed="rId2"/>
          <a:stretch>
            <a:fillRect/>
          </a:stretch>
        </p:blipFill>
        <p:spPr>
          <a:xfrm>
            <a:off x="4032250" y="3564255"/>
            <a:ext cx="1569720" cy="1229360"/>
          </a:xfrm>
          <a:prstGeom prst="rect">
            <a:avLst/>
          </a:prstGeom>
        </p:spPr>
      </p:pic>
      <p:pic>
        <p:nvPicPr>
          <p:cNvPr id="6" name="图片 5"/>
          <p:cNvPicPr>
            <a:picLocks noChangeAspect="1"/>
          </p:cNvPicPr>
          <p:nvPr/>
        </p:nvPicPr>
        <p:blipFill>
          <a:blip r:embed="rId3"/>
          <a:stretch>
            <a:fillRect/>
          </a:stretch>
        </p:blipFill>
        <p:spPr>
          <a:xfrm>
            <a:off x="-635" y="2700020"/>
            <a:ext cx="3677285" cy="3025140"/>
          </a:xfrm>
          <a:prstGeom prst="rect">
            <a:avLst/>
          </a:prstGeom>
        </p:spPr>
      </p:pic>
      <p:pic>
        <p:nvPicPr>
          <p:cNvPr id="7" name="图片 6"/>
          <p:cNvPicPr>
            <a:picLocks noChangeAspect="1"/>
          </p:cNvPicPr>
          <p:nvPr/>
        </p:nvPicPr>
        <p:blipFill>
          <a:blip r:embed="rId4"/>
          <a:stretch>
            <a:fillRect/>
          </a:stretch>
        </p:blipFill>
        <p:spPr>
          <a:xfrm>
            <a:off x="4104005" y="5292090"/>
            <a:ext cx="1693545" cy="133159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blinds(horizontal)">
                                      <p:cBhvr>
                                        <p:cTn id="7" dur="10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36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291">
                                          <p:stCondLst>
                                            <p:cond delay="0"/>
                                          </p:stCondLst>
                                        </p:cTn>
                                        <p:tgtEl>
                                          <p:spTgt spid="4"/>
                                        </p:tgtEl>
                                      </p:cBhvr>
                                    </p:animEffect>
                                    <p:anim calcmode="lin" valueType="num">
                                      <p:cBhvr>
                                        <p:cTn id="21" dur="91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333"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333" tmFilter="0, 0; 0.125,0.2665; 0.25,0.4; 0.375,0.465; 0.5,0.5;  0.625,0.535; 0.75,0.6; 0.875,0.7335; 1,1">
                                          <p:stCondLst>
                                            <p:cond delay="333"/>
                                          </p:stCondLst>
                                        </p:cTn>
                                        <p:tgtEl>
                                          <p:spTgt spid="4"/>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3"/>
                                          </p:stCondLst>
                                        </p:cTn>
                                        <p:tgtEl>
                                          <p:spTgt spid="4"/>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30"/>
                                          </p:stCondLst>
                                        </p:cTn>
                                        <p:tgtEl>
                                          <p:spTgt spid="4"/>
                                        </p:tgtEl>
                                        <p:attrNameLst>
                                          <p:attrName>ppt_y</p:attrName>
                                        </p:attrNameLst>
                                      </p:cBhvr>
                                      <p:tavLst>
                                        <p:tav tm="0" fmla="#ppt_y-sin(pi*$)/81">
                                          <p:val>
                                            <p:fltVal val="0"/>
                                          </p:val>
                                        </p:tav>
                                        <p:tav tm="100000">
                                          <p:val>
                                            <p:fltVal val="1"/>
                                          </p:val>
                                        </p:tav>
                                      </p:tavLst>
                                    </p:anim>
                                    <p:animScale>
                                      <p:cBhvr>
                                        <p:cTn id="26" dur="14">
                                          <p:stCondLst>
                                            <p:cond delay="325"/>
                                          </p:stCondLst>
                                        </p:cTn>
                                        <p:tgtEl>
                                          <p:spTgt spid="4"/>
                                        </p:tgtEl>
                                      </p:cBhvr>
                                      <p:to x="100000" y="60000"/>
                                    </p:animScale>
                                    <p:animScale>
                                      <p:cBhvr>
                                        <p:cTn id="27" dur="82" decel="50000">
                                          <p:stCondLst>
                                            <p:cond delay="339"/>
                                          </p:stCondLst>
                                        </p:cTn>
                                        <p:tgtEl>
                                          <p:spTgt spid="4"/>
                                        </p:tgtEl>
                                      </p:cBhvr>
                                      <p:to x="100000" y="100000"/>
                                    </p:animScale>
                                    <p:animScale>
                                      <p:cBhvr>
                                        <p:cTn id="28" dur="14">
                                          <p:stCondLst>
                                            <p:cond delay="657"/>
                                          </p:stCondLst>
                                        </p:cTn>
                                        <p:tgtEl>
                                          <p:spTgt spid="4"/>
                                        </p:tgtEl>
                                      </p:cBhvr>
                                      <p:to x="100000" y="80000"/>
                                    </p:animScale>
                                    <p:animScale>
                                      <p:cBhvr>
                                        <p:cTn id="29" dur="82" decel="50000">
                                          <p:stCondLst>
                                            <p:cond delay="671"/>
                                          </p:stCondLst>
                                        </p:cTn>
                                        <p:tgtEl>
                                          <p:spTgt spid="4"/>
                                        </p:tgtEl>
                                      </p:cBhvr>
                                      <p:to x="100000" y="100000"/>
                                    </p:animScale>
                                    <p:animScale>
                                      <p:cBhvr>
                                        <p:cTn id="30" dur="14">
                                          <p:stCondLst>
                                            <p:cond delay="822"/>
                                          </p:stCondLst>
                                        </p:cTn>
                                        <p:tgtEl>
                                          <p:spTgt spid="4"/>
                                        </p:tgtEl>
                                      </p:cBhvr>
                                      <p:to x="100000" y="90000"/>
                                    </p:animScale>
                                    <p:animScale>
                                      <p:cBhvr>
                                        <p:cTn id="31" dur="82" decel="50000">
                                          <p:stCondLst>
                                            <p:cond delay="836"/>
                                          </p:stCondLst>
                                        </p:cTn>
                                        <p:tgtEl>
                                          <p:spTgt spid="4"/>
                                        </p:tgtEl>
                                      </p:cBhvr>
                                      <p:to x="100000" y="100000"/>
                                    </p:animScale>
                                    <p:animScale>
                                      <p:cBhvr>
                                        <p:cTn id="32" dur="14">
                                          <p:stCondLst>
                                            <p:cond delay="906"/>
                                          </p:stCondLst>
                                        </p:cTn>
                                        <p:tgtEl>
                                          <p:spTgt spid="4"/>
                                        </p:tgtEl>
                                      </p:cBhvr>
                                      <p:to x="100000" y="95000"/>
                                    </p:animScale>
                                    <p:animScale>
                                      <p:cBhvr>
                                        <p:cTn id="33" dur="82" decel="50000">
                                          <p:stCondLst>
                                            <p:cond delay="918"/>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9222"/>
                                        </p:tgtEl>
                                        <p:attrNameLst>
                                          <p:attrName>style.visibility</p:attrName>
                                        </p:attrNameLst>
                                      </p:cBhvr>
                                      <p:to>
                                        <p:strVal val="visible"/>
                                      </p:to>
                                    </p:set>
                                    <p:animEffect transition="in" filter="wipe(down)">
                                      <p:cBhvr>
                                        <p:cTn id="38" dur="290">
                                          <p:stCondLst>
                                            <p:cond delay="0"/>
                                          </p:stCondLst>
                                        </p:cTn>
                                        <p:tgtEl>
                                          <p:spTgt spid="9222"/>
                                        </p:tgtEl>
                                      </p:cBhvr>
                                    </p:animEffect>
                                    <p:anim calcmode="lin" valueType="num">
                                      <p:cBhvr>
                                        <p:cTn id="39" dur="911" tmFilter="0,0; 0.14,0.36; 0.43,0.73; 0.71,0.91; 1.0,1.0">
                                          <p:stCondLst>
                                            <p:cond delay="0"/>
                                          </p:stCondLst>
                                        </p:cTn>
                                        <p:tgtEl>
                                          <p:spTgt spid="9222"/>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9222"/>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9222"/>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9222"/>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9222"/>
                                        </p:tgtEl>
                                        <p:attrNameLst>
                                          <p:attrName>ppt_y</p:attrName>
                                        </p:attrNameLst>
                                      </p:cBhvr>
                                      <p:tavLst>
                                        <p:tav tm="0" fmla="#ppt_y-sin(pi*$)/81">
                                          <p:val>
                                            <p:fltVal val="0"/>
                                          </p:val>
                                        </p:tav>
                                        <p:tav tm="100000">
                                          <p:val>
                                            <p:fltVal val="1"/>
                                          </p:val>
                                        </p:tav>
                                      </p:tavLst>
                                    </p:anim>
                                    <p:animScale>
                                      <p:cBhvr>
                                        <p:cTn id="44" dur="13">
                                          <p:stCondLst>
                                            <p:cond delay="325"/>
                                          </p:stCondLst>
                                        </p:cTn>
                                        <p:tgtEl>
                                          <p:spTgt spid="9222"/>
                                        </p:tgtEl>
                                      </p:cBhvr>
                                      <p:to x="100000" y="60000"/>
                                    </p:animScale>
                                    <p:animScale>
                                      <p:cBhvr>
                                        <p:cTn id="45" dur="83" decel="50000">
                                          <p:stCondLst>
                                            <p:cond delay="338"/>
                                          </p:stCondLst>
                                        </p:cTn>
                                        <p:tgtEl>
                                          <p:spTgt spid="9222"/>
                                        </p:tgtEl>
                                      </p:cBhvr>
                                      <p:to x="100000" y="100000"/>
                                    </p:animScale>
                                    <p:animScale>
                                      <p:cBhvr>
                                        <p:cTn id="46" dur="13">
                                          <p:stCondLst>
                                            <p:cond delay="656"/>
                                          </p:stCondLst>
                                        </p:cTn>
                                        <p:tgtEl>
                                          <p:spTgt spid="9222"/>
                                        </p:tgtEl>
                                      </p:cBhvr>
                                      <p:to x="100000" y="80000"/>
                                    </p:animScale>
                                    <p:animScale>
                                      <p:cBhvr>
                                        <p:cTn id="47" dur="83" decel="50000">
                                          <p:stCondLst>
                                            <p:cond delay="669"/>
                                          </p:stCondLst>
                                        </p:cTn>
                                        <p:tgtEl>
                                          <p:spTgt spid="9222"/>
                                        </p:tgtEl>
                                      </p:cBhvr>
                                      <p:to x="100000" y="100000"/>
                                    </p:animScale>
                                    <p:animScale>
                                      <p:cBhvr>
                                        <p:cTn id="48" dur="13">
                                          <p:stCondLst>
                                            <p:cond delay="821"/>
                                          </p:stCondLst>
                                        </p:cTn>
                                        <p:tgtEl>
                                          <p:spTgt spid="9222"/>
                                        </p:tgtEl>
                                      </p:cBhvr>
                                      <p:to x="100000" y="90000"/>
                                    </p:animScale>
                                    <p:animScale>
                                      <p:cBhvr>
                                        <p:cTn id="49" dur="83" decel="50000">
                                          <p:stCondLst>
                                            <p:cond delay="834"/>
                                          </p:stCondLst>
                                        </p:cTn>
                                        <p:tgtEl>
                                          <p:spTgt spid="9222"/>
                                        </p:tgtEl>
                                      </p:cBhvr>
                                      <p:to x="100000" y="100000"/>
                                    </p:animScale>
                                    <p:animScale>
                                      <p:cBhvr>
                                        <p:cTn id="50" dur="13">
                                          <p:stCondLst>
                                            <p:cond delay="904"/>
                                          </p:stCondLst>
                                        </p:cTn>
                                        <p:tgtEl>
                                          <p:spTgt spid="9222"/>
                                        </p:tgtEl>
                                      </p:cBhvr>
                                      <p:to x="100000" y="95000"/>
                                    </p:animScale>
                                    <p:animScale>
                                      <p:cBhvr>
                                        <p:cTn id="51" dur="83" decel="50000">
                                          <p:stCondLst>
                                            <p:cond delay="917"/>
                                          </p:stCondLst>
                                        </p:cTn>
                                        <p:tgtEl>
                                          <p:spTgt spid="9222"/>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1000"/>
                                        <p:tgtEl>
                                          <p:spTgt spid="5"/>
                                        </p:tgtEl>
                                        <p:attrNameLst>
                                          <p:attrName>ppt_y</p:attrName>
                                        </p:attrNameLst>
                                      </p:cBhvr>
                                      <p:tavLst>
                                        <p:tav tm="0">
                                          <p:val>
                                            <p:strVal val="#ppt_y+#ppt_h*1.125000"/>
                                          </p:val>
                                        </p:tav>
                                        <p:tav tm="100000">
                                          <p:val>
                                            <p:strVal val="#ppt_y"/>
                                          </p:val>
                                        </p:tav>
                                      </p:tavLst>
                                    </p:anim>
                                    <p:animEffect transition="in" filter="wipe(up)">
                                      <p:cBhvr>
                                        <p:cTn id="57" dur="10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9226"/>
                                        </p:tgtEl>
                                        <p:attrNameLst>
                                          <p:attrName>style.visibility</p:attrName>
                                        </p:attrNameLst>
                                      </p:cBhvr>
                                      <p:to>
                                        <p:strVal val="visible"/>
                                      </p:to>
                                    </p:set>
                                    <p:anim calcmode="lin" valueType="num">
                                      <p:cBhvr additive="base">
                                        <p:cTn id="62" dur="1000"/>
                                        <p:tgtEl>
                                          <p:spTgt spid="9226"/>
                                        </p:tgtEl>
                                        <p:attrNameLst>
                                          <p:attrName>ppt_y</p:attrName>
                                        </p:attrNameLst>
                                      </p:cBhvr>
                                      <p:tavLst>
                                        <p:tav tm="0">
                                          <p:val>
                                            <p:strVal val="#ppt_y+#ppt_h*1.125000"/>
                                          </p:val>
                                        </p:tav>
                                        <p:tav tm="100000">
                                          <p:val>
                                            <p:strVal val="#ppt_y"/>
                                          </p:val>
                                        </p:tav>
                                      </p:tavLst>
                                    </p:anim>
                                    <p:animEffect transition="in" filter="wipe(up)">
                                      <p:cBhvr>
                                        <p:cTn id="63" dur="1000"/>
                                        <p:tgtEl>
                                          <p:spTgt spid="9226"/>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 calcmode="lin" valueType="num">
                                      <p:cBhvr>
                                        <p:cTn id="70" dur="1000" fill="hold"/>
                                        <p:tgtEl>
                                          <p:spTgt spid="7"/>
                                        </p:tgtEl>
                                        <p:attrNameLst>
                                          <p:attrName>style.rotation</p:attrName>
                                        </p:attrNameLst>
                                      </p:cBhvr>
                                      <p:tavLst>
                                        <p:tav tm="0">
                                          <p:val>
                                            <p:fltVal val="90"/>
                                          </p:val>
                                        </p:tav>
                                        <p:tav tm="100000">
                                          <p:val>
                                            <p:fltVal val="0"/>
                                          </p:val>
                                        </p:tav>
                                      </p:tavLst>
                                    </p:anim>
                                    <p:animEffect transition="in" filter="fade">
                                      <p:cBhvr>
                                        <p:cTn id="71" dur="10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9227"/>
                                        </p:tgtEl>
                                        <p:attrNameLst>
                                          <p:attrName>style.visibility</p:attrName>
                                        </p:attrNameLst>
                                      </p:cBhvr>
                                      <p:to>
                                        <p:strVal val="visible"/>
                                      </p:to>
                                    </p:set>
                                    <p:anim calcmode="lin" valueType="num">
                                      <p:cBhvr>
                                        <p:cTn id="76" dur="1000" fill="hold"/>
                                        <p:tgtEl>
                                          <p:spTgt spid="9227"/>
                                        </p:tgtEl>
                                        <p:attrNameLst>
                                          <p:attrName>ppt_w</p:attrName>
                                        </p:attrNameLst>
                                      </p:cBhvr>
                                      <p:tavLst>
                                        <p:tav tm="0">
                                          <p:val>
                                            <p:fltVal val="0"/>
                                          </p:val>
                                        </p:tav>
                                        <p:tav tm="100000">
                                          <p:val>
                                            <p:strVal val="#ppt_w"/>
                                          </p:val>
                                        </p:tav>
                                      </p:tavLst>
                                    </p:anim>
                                    <p:anim calcmode="lin" valueType="num">
                                      <p:cBhvr>
                                        <p:cTn id="77" dur="1000" fill="hold"/>
                                        <p:tgtEl>
                                          <p:spTgt spid="9227"/>
                                        </p:tgtEl>
                                        <p:attrNameLst>
                                          <p:attrName>ppt_h</p:attrName>
                                        </p:attrNameLst>
                                      </p:cBhvr>
                                      <p:tavLst>
                                        <p:tav tm="0">
                                          <p:val>
                                            <p:fltVal val="0"/>
                                          </p:val>
                                        </p:tav>
                                        <p:tav tm="100000">
                                          <p:val>
                                            <p:strVal val="#ppt_h"/>
                                          </p:val>
                                        </p:tav>
                                      </p:tavLst>
                                    </p:anim>
                                    <p:anim calcmode="lin" valueType="num">
                                      <p:cBhvr>
                                        <p:cTn id="78" dur="1000" fill="hold"/>
                                        <p:tgtEl>
                                          <p:spTgt spid="9227"/>
                                        </p:tgtEl>
                                        <p:attrNameLst>
                                          <p:attrName>style.rotation</p:attrName>
                                        </p:attrNameLst>
                                      </p:cBhvr>
                                      <p:tavLst>
                                        <p:tav tm="0">
                                          <p:val>
                                            <p:fltVal val="90"/>
                                          </p:val>
                                        </p:tav>
                                        <p:tav tm="100000">
                                          <p:val>
                                            <p:fltVal val="0"/>
                                          </p:val>
                                        </p:tav>
                                      </p:tavLst>
                                    </p:anim>
                                    <p:animEffect transition="in" filter="fade">
                                      <p:cBhvr>
                                        <p:cTn id="79" dur="1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P spid="9222" grpId="0" animBg="1"/>
      <p:bldP spid="9226" grpId="0" animBg="1"/>
      <p:bldP spid="92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AutoShape 1"/>
          <p:cNvSpPr/>
          <p:nvPr/>
        </p:nvSpPr>
        <p:spPr>
          <a:xfrm>
            <a:off x="2457450" y="1939925"/>
            <a:ext cx="1517650" cy="1323975"/>
          </a:xfrm>
          <a:prstGeom prst="hexagon">
            <a:avLst>
              <a:gd name="adj" fmla="val 28657"/>
              <a:gd name="vf" fmla="val 115470"/>
            </a:avLst>
          </a:prstGeom>
          <a:solidFill>
            <a:srgbClr val="F8A795"/>
          </a:solidFill>
          <a:ln w="9525">
            <a:noFill/>
            <a:miter/>
          </a:ln>
        </p:spPr>
        <p:txBody>
          <a:bodyPr lIns="90000" tIns="64404" rIns="90000" bIns="45000" anchor="ctr"/>
          <a:p>
            <a:pPr lvl="0" algn="ctr" defTabSz="0" eaLnBrk="1">
              <a:tabLst>
                <a:tab pos="723900" algn="l"/>
                <a:tab pos="1447800" algn="l"/>
              </a:tabLst>
            </a:pPr>
            <a:r>
              <a:rPr lang="zh-CN" altLang="en-US" sz="2200" dirty="0">
                <a:solidFill>
                  <a:srgbClr val="FFFFFF"/>
                </a:solidFill>
                <a:latin typeface="Arial" charset="0"/>
                <a:ea typeface="宋体" charset="-122"/>
              </a:rPr>
              <a:t>骗意志力薄弱者</a:t>
            </a:r>
            <a:endParaRPr lang="zh-CN" altLang="en-US" sz="2200" dirty="0">
              <a:solidFill>
                <a:srgbClr val="FFFFFF"/>
              </a:solidFill>
              <a:latin typeface="Arial" charset="0"/>
              <a:ea typeface="宋体" charset="-122"/>
            </a:endParaRPr>
          </a:p>
        </p:txBody>
      </p:sp>
      <p:sp>
        <p:nvSpPr>
          <p:cNvPr id="10243" name="AutoShape 2"/>
          <p:cNvSpPr/>
          <p:nvPr/>
        </p:nvSpPr>
        <p:spPr>
          <a:xfrm>
            <a:off x="1233488" y="2624138"/>
            <a:ext cx="1517650" cy="1323975"/>
          </a:xfrm>
          <a:prstGeom prst="hexagon">
            <a:avLst>
              <a:gd name="adj" fmla="val 28657"/>
              <a:gd name="vf" fmla="val 115470"/>
            </a:avLst>
          </a:prstGeom>
          <a:solidFill>
            <a:srgbClr val="92D050"/>
          </a:solidFill>
          <a:ln w="9525">
            <a:noFill/>
            <a:miter/>
          </a:ln>
        </p:spPr>
        <p:txBody>
          <a:bodyPr lIns="90000" tIns="64404" rIns="90000" bIns="45000" anchor="ctr"/>
          <a:p>
            <a:pPr lvl="0" algn="ctr" defTabSz="0" eaLnBrk="1">
              <a:tabLst>
                <a:tab pos="723900" algn="l"/>
                <a:tab pos="1447800" algn="l"/>
              </a:tabLst>
            </a:pPr>
            <a:r>
              <a:rPr lang="zh-CN" altLang="en-US" sz="2200" dirty="0">
                <a:solidFill>
                  <a:srgbClr val="FFFFFF"/>
                </a:solidFill>
                <a:latin typeface="Arial" charset="0"/>
                <a:ea typeface="宋体" charset="-122"/>
              </a:rPr>
              <a:t>以分钱为诱饵</a:t>
            </a:r>
            <a:endParaRPr lang="zh-CN" altLang="en-US" sz="2200" dirty="0">
              <a:solidFill>
                <a:srgbClr val="FFFFFF"/>
              </a:solidFill>
              <a:latin typeface="Arial" charset="0"/>
              <a:ea typeface="宋体" charset="-122"/>
            </a:endParaRPr>
          </a:p>
        </p:txBody>
      </p:sp>
      <p:sp>
        <p:nvSpPr>
          <p:cNvPr id="10244" name="AutoShape 3"/>
          <p:cNvSpPr/>
          <p:nvPr/>
        </p:nvSpPr>
        <p:spPr>
          <a:xfrm>
            <a:off x="1233488" y="4027488"/>
            <a:ext cx="1517650" cy="1323975"/>
          </a:xfrm>
          <a:prstGeom prst="hexagon">
            <a:avLst>
              <a:gd name="adj" fmla="val 28657"/>
              <a:gd name="vf" fmla="val 115470"/>
            </a:avLst>
          </a:prstGeom>
          <a:solidFill>
            <a:srgbClr val="EA7744">
              <a:alpha val="80000"/>
            </a:srgbClr>
          </a:solidFill>
          <a:ln w="9525">
            <a:noFill/>
            <a:miter/>
          </a:ln>
        </p:spPr>
        <p:txBody>
          <a:bodyPr lIns="90000" tIns="64404" rIns="90000" bIns="45000" anchor="ctr"/>
          <a:p>
            <a:pPr lvl="0" algn="ctr" defTabSz="0" eaLnBrk="1">
              <a:tabLst>
                <a:tab pos="723900" algn="l"/>
                <a:tab pos="1447800" algn="l"/>
              </a:tabLst>
            </a:pPr>
            <a:r>
              <a:rPr lang="zh-CN" altLang="en-US" sz="2200" dirty="0">
                <a:solidFill>
                  <a:srgbClr val="FFFFFF"/>
                </a:solidFill>
                <a:latin typeface="Arial" charset="0"/>
                <a:ea typeface="宋体" charset="-122"/>
              </a:rPr>
              <a:t>调包走人</a:t>
            </a:r>
            <a:endParaRPr lang="zh-CN" altLang="en-US" sz="2200" dirty="0">
              <a:solidFill>
                <a:srgbClr val="FFFFFF"/>
              </a:solidFill>
              <a:latin typeface="Arial" charset="0"/>
              <a:ea typeface="宋体" charset="-122"/>
            </a:endParaRPr>
          </a:p>
        </p:txBody>
      </p:sp>
      <p:sp>
        <p:nvSpPr>
          <p:cNvPr id="10245" name="AutoShape 4"/>
          <p:cNvSpPr/>
          <p:nvPr/>
        </p:nvSpPr>
        <p:spPr>
          <a:xfrm>
            <a:off x="3681413" y="2624138"/>
            <a:ext cx="1517650" cy="1323975"/>
          </a:xfrm>
          <a:prstGeom prst="hexagon">
            <a:avLst>
              <a:gd name="adj" fmla="val 28657"/>
              <a:gd name="vf" fmla="val 115470"/>
            </a:avLst>
          </a:prstGeom>
          <a:solidFill>
            <a:srgbClr val="F27C08"/>
          </a:solidFill>
          <a:ln w="9525">
            <a:noFill/>
            <a:miter/>
          </a:ln>
        </p:spPr>
        <p:txBody>
          <a:bodyPr lIns="90000" tIns="64404" rIns="90000" bIns="45000" anchor="ctr"/>
          <a:p>
            <a:pPr lvl="0" algn="ctr" defTabSz="0" eaLnBrk="1">
              <a:tabLst>
                <a:tab pos="723900" algn="l"/>
                <a:tab pos="1447800" algn="l"/>
              </a:tabLst>
            </a:pPr>
            <a:r>
              <a:rPr lang="zh-CN" altLang="en-US" sz="2200" dirty="0">
                <a:solidFill>
                  <a:srgbClr val="FFFFFF"/>
                </a:solidFill>
                <a:latin typeface="Arial" charset="0"/>
                <a:ea typeface="宋体" charset="-122"/>
              </a:rPr>
              <a:t>骗老人</a:t>
            </a:r>
            <a:endParaRPr lang="zh-CN" altLang="en-US" sz="2200" dirty="0">
              <a:solidFill>
                <a:srgbClr val="FFFFFF"/>
              </a:solidFill>
              <a:latin typeface="Arial" charset="0"/>
              <a:ea typeface="宋体" charset="-122"/>
            </a:endParaRPr>
          </a:p>
        </p:txBody>
      </p:sp>
      <p:sp>
        <p:nvSpPr>
          <p:cNvPr id="10246" name="AutoShape 5"/>
          <p:cNvSpPr/>
          <p:nvPr/>
        </p:nvSpPr>
        <p:spPr>
          <a:xfrm>
            <a:off x="2447925" y="3347720"/>
            <a:ext cx="1517650" cy="1323975"/>
          </a:xfrm>
          <a:prstGeom prst="hexagon">
            <a:avLst>
              <a:gd name="adj" fmla="val 28657"/>
              <a:gd name="vf" fmla="val 115470"/>
            </a:avLst>
          </a:prstGeom>
          <a:solidFill>
            <a:srgbClr val="1CDE9C">
              <a:alpha val="80000"/>
            </a:srgbClr>
          </a:solidFill>
          <a:ln w="9525">
            <a:noFill/>
            <a:miter/>
          </a:ln>
        </p:spPr>
        <p:txBody>
          <a:bodyPr lIns="90000" tIns="64404" rIns="90000" bIns="45000" anchor="ctr"/>
          <a:p>
            <a:pPr lvl="0" algn="ctr" defTabSz="0" eaLnBrk="1">
              <a:tabLst>
                <a:tab pos="723900" algn="l"/>
                <a:tab pos="1447800" algn="l"/>
              </a:tabLst>
            </a:pPr>
            <a:r>
              <a:rPr lang="zh-CN" altLang="en-US" sz="2200" dirty="0">
                <a:solidFill>
                  <a:srgbClr val="FFFFFF"/>
                </a:solidFill>
                <a:latin typeface="Arial" charset="0"/>
                <a:ea typeface="宋体" charset="-122"/>
              </a:rPr>
              <a:t>不当得利</a:t>
            </a:r>
            <a:endParaRPr lang="zh-CN" altLang="en-US" sz="2200" dirty="0">
              <a:solidFill>
                <a:srgbClr val="FFFFFF"/>
              </a:solidFill>
              <a:latin typeface="Arial" charset="0"/>
              <a:ea typeface="宋体" charset="-122"/>
            </a:endParaRPr>
          </a:p>
        </p:txBody>
      </p:sp>
      <p:sp>
        <p:nvSpPr>
          <p:cNvPr id="10247" name="AutoShape 6"/>
          <p:cNvSpPr/>
          <p:nvPr/>
        </p:nvSpPr>
        <p:spPr>
          <a:xfrm>
            <a:off x="2457450" y="4748213"/>
            <a:ext cx="1517650" cy="1323975"/>
          </a:xfrm>
          <a:prstGeom prst="hexagon">
            <a:avLst>
              <a:gd name="adj" fmla="val 28657"/>
              <a:gd name="vf" fmla="val 115470"/>
            </a:avLst>
          </a:prstGeom>
          <a:solidFill>
            <a:srgbClr val="A11F99">
              <a:alpha val="80000"/>
            </a:srgbClr>
          </a:solidFill>
          <a:ln w="9525">
            <a:noFill/>
            <a:miter/>
          </a:ln>
        </p:spPr>
        <p:txBody>
          <a:bodyPr lIns="90000" tIns="64404" rIns="90000" bIns="45000" anchor="ctr"/>
          <a:p>
            <a:pPr lvl="0" algn="ctr" defTabSz="0" eaLnBrk="1">
              <a:tabLst>
                <a:tab pos="723900" algn="l"/>
                <a:tab pos="1447800" algn="l"/>
              </a:tabLst>
            </a:pPr>
            <a:r>
              <a:rPr lang="zh-CN" altLang="en-US" sz="2200" dirty="0">
                <a:solidFill>
                  <a:srgbClr val="FFFFFF"/>
                </a:solidFill>
                <a:latin typeface="Arial" charset="0"/>
                <a:ea typeface="宋体" charset="-122"/>
              </a:rPr>
              <a:t>团伙作案</a:t>
            </a:r>
            <a:endParaRPr lang="zh-CN" altLang="en-US" sz="2200" dirty="0">
              <a:solidFill>
                <a:srgbClr val="FFFFFF"/>
              </a:solidFill>
              <a:latin typeface="Arial" charset="0"/>
              <a:ea typeface="宋体" charset="-122"/>
            </a:endParaRPr>
          </a:p>
        </p:txBody>
      </p:sp>
      <p:sp>
        <p:nvSpPr>
          <p:cNvPr id="10248" name="AutoShape 7"/>
          <p:cNvSpPr/>
          <p:nvPr/>
        </p:nvSpPr>
        <p:spPr>
          <a:xfrm>
            <a:off x="3679825" y="4027488"/>
            <a:ext cx="1517650" cy="1323975"/>
          </a:xfrm>
          <a:prstGeom prst="hexagon">
            <a:avLst>
              <a:gd name="adj" fmla="val 28657"/>
              <a:gd name="vf" fmla="val 115470"/>
            </a:avLst>
          </a:prstGeom>
          <a:noFill/>
          <a:ln w="9525" cap="flat" cmpd="sng">
            <a:solidFill>
              <a:srgbClr val="496B98"/>
            </a:solidFill>
            <a:prstDash val="solid"/>
            <a:miter/>
            <a:headEnd type="none" w="med" len="med"/>
            <a:tailEnd type="none" w="med" len="med"/>
          </a:ln>
        </p:spPr>
        <p:txBody>
          <a:bodyPr lIns="90000" tIns="60876" rIns="90000" bIns="45000" anchor="ctr"/>
          <a:p>
            <a:pPr lvl="0" algn="ctr" defTabSz="0" eaLnBrk="1">
              <a:tabLst>
                <a:tab pos="723900" algn="l"/>
                <a:tab pos="1447800" algn="l"/>
              </a:tabLst>
            </a:pPr>
            <a:r>
              <a:rPr lang="zh-CN" altLang="en-US" b="1" dirty="0">
                <a:solidFill>
                  <a:srgbClr val="615601"/>
                </a:solidFill>
                <a:latin typeface="Arial" charset="0"/>
                <a:ea typeface="宋体" charset="-122"/>
              </a:rPr>
              <a:t>骗</a:t>
            </a:r>
            <a:r>
              <a:rPr lang="en-US" altLang="x-none" b="1" dirty="0">
                <a:solidFill>
                  <a:srgbClr val="615601"/>
                </a:solidFill>
                <a:latin typeface="Arial" charset="0"/>
                <a:ea typeface="宋体" charset="-122"/>
              </a:rPr>
              <a:t> </a:t>
            </a:r>
            <a:endParaRPr lang="en-US" altLang="x-none" b="1" dirty="0">
              <a:solidFill>
                <a:srgbClr val="615601"/>
              </a:solidFill>
              <a:latin typeface="Arial" charset="0"/>
              <a:ea typeface="宋体" charset="-122"/>
            </a:endParaRPr>
          </a:p>
        </p:txBody>
      </p:sp>
      <p:cxnSp>
        <p:nvCxnSpPr>
          <p:cNvPr id="10250" name="AutoShape 9"/>
          <p:cNvCxnSpPr>
            <a:stCxn id="10248" idx="3"/>
            <a:endCxn id="10249" idx="2"/>
          </p:cNvCxnSpPr>
          <p:nvPr/>
        </p:nvCxnSpPr>
        <p:spPr>
          <a:xfrm>
            <a:off x="4427538" y="4678363"/>
            <a:ext cx="1819275" cy="6350"/>
          </a:xfrm>
          <a:prstGeom prst="straightConnector1">
            <a:avLst/>
          </a:prstGeom>
          <a:ln w="9525" cap="flat" cmpd="sng">
            <a:solidFill>
              <a:srgbClr val="000000"/>
            </a:solidFill>
            <a:prstDash val="solid"/>
            <a:headEnd type="none" w="med" len="med"/>
            <a:tailEnd type="triangle" w="med" len="med"/>
          </a:ln>
        </p:spPr>
      </p:cxnSp>
      <p:sp>
        <p:nvSpPr>
          <p:cNvPr id="10251" name="Text Box 10"/>
          <p:cNvSpPr txBox="1"/>
          <p:nvPr/>
        </p:nvSpPr>
        <p:spPr>
          <a:xfrm>
            <a:off x="720725" y="360363"/>
            <a:ext cx="8748713" cy="735965"/>
          </a:xfrm>
          <a:prstGeom prst="rect">
            <a:avLst/>
          </a:prstGeom>
          <a:solidFill>
            <a:srgbClr val="FFFF00"/>
          </a:solidFill>
          <a:ln w="28575" cmpd="sng">
            <a:solidFill>
              <a:srgbClr val="FFC000"/>
            </a:solidFill>
            <a:prstDash val="solid"/>
            <a:miter/>
          </a:ln>
        </p:spPr>
        <p:txBody>
          <a:bodyPr lIns="90000" tIns="45000" rIns="90000" bIns="45000">
            <a:spAutoFit/>
          </a:bodyPr>
          <a:p>
            <a:pPr lvl="0" algn="ctr" defTabSz="0" eaLnBrk="1">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x-none" sz="3600" b="1" dirty="0">
                <a:solidFill>
                  <a:srgbClr val="615601"/>
                </a:solidFill>
                <a:latin typeface="Arial" charset="0"/>
                <a:ea typeface="宋体" charset="-122"/>
              </a:rPr>
              <a:t>5.</a:t>
            </a:r>
            <a:r>
              <a:rPr lang="zh-CN" altLang="en-US" sz="3600" b="1" dirty="0">
                <a:solidFill>
                  <a:srgbClr val="615601"/>
                </a:solidFill>
                <a:latin typeface="Arial" charset="0"/>
                <a:ea typeface="宋体" charset="-122"/>
              </a:rPr>
              <a:t>丢包诈骗</a:t>
            </a:r>
            <a:endParaRPr lang="zh-CN" altLang="en-US" sz="3600" b="1" dirty="0">
              <a:solidFill>
                <a:srgbClr val="615601"/>
              </a:solidFill>
              <a:latin typeface="Arial" charset="0"/>
              <a:ea typeface="宋体" charset="-122"/>
            </a:endParaRPr>
          </a:p>
        </p:txBody>
      </p:sp>
      <p:pic>
        <p:nvPicPr>
          <p:cNvPr id="2" name="图片 1"/>
          <p:cNvPicPr>
            <a:picLocks noChangeAspect="1"/>
          </p:cNvPicPr>
          <p:nvPr/>
        </p:nvPicPr>
        <p:blipFill>
          <a:blip r:embed="rId1"/>
          <a:stretch>
            <a:fillRect/>
          </a:stretch>
        </p:blipFill>
        <p:spPr>
          <a:xfrm>
            <a:off x="6266815" y="2308225"/>
            <a:ext cx="3672840" cy="39687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linds(horizontal)">
                                      <p:cBhvr>
                                        <p:cTn id="7" dur="1000"/>
                                        <p:tgtEl>
                                          <p:spTgt spid="1025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style.rotation</p:attrName>
                                        </p:attrNameLst>
                                      </p:cBhvr>
                                      <p:tavLst>
                                        <p:tav tm="0">
                                          <p:val>
                                            <p:fltVal val="720"/>
                                          </p:val>
                                        </p:tav>
                                        <p:tav tm="100000">
                                          <p:val>
                                            <p:fltVal val="0"/>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0248"/>
                                        </p:tgtEl>
                                        <p:attrNameLst>
                                          <p:attrName>style.visibility</p:attrName>
                                        </p:attrNameLst>
                                      </p:cBhvr>
                                      <p:to>
                                        <p:strVal val="visible"/>
                                      </p:to>
                                    </p:set>
                                    <p:anim calcmode="lin" valueType="num">
                                      <p:cBhvr additive="base">
                                        <p:cTn id="20" dur="1000"/>
                                        <p:tgtEl>
                                          <p:spTgt spid="10248"/>
                                        </p:tgtEl>
                                        <p:attrNameLst>
                                          <p:attrName>ppt_y</p:attrName>
                                        </p:attrNameLst>
                                      </p:cBhvr>
                                      <p:tavLst>
                                        <p:tav tm="0">
                                          <p:val>
                                            <p:strVal val="#ppt_y+#ppt_h*1.125000"/>
                                          </p:val>
                                        </p:tav>
                                        <p:tav tm="100000">
                                          <p:val>
                                            <p:strVal val="#ppt_y"/>
                                          </p:val>
                                        </p:tav>
                                      </p:tavLst>
                                    </p:anim>
                                    <p:animEffect transition="in" filter="wipe(up)">
                                      <p:cBhvr>
                                        <p:cTn id="21" dur="1000"/>
                                        <p:tgtEl>
                                          <p:spTgt spid="1024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0245"/>
                                        </p:tgtEl>
                                        <p:attrNameLst>
                                          <p:attrName>style.visibility</p:attrName>
                                        </p:attrNameLst>
                                      </p:cBhvr>
                                      <p:to>
                                        <p:strVal val="visible"/>
                                      </p:to>
                                    </p:set>
                                    <p:animEffect transition="in" filter="wipe(down)">
                                      <p:cBhvr>
                                        <p:cTn id="26" dur="290">
                                          <p:stCondLst>
                                            <p:cond delay="0"/>
                                          </p:stCondLst>
                                        </p:cTn>
                                        <p:tgtEl>
                                          <p:spTgt spid="10245"/>
                                        </p:tgtEl>
                                      </p:cBhvr>
                                    </p:animEffect>
                                    <p:anim calcmode="lin" valueType="num">
                                      <p:cBhvr>
                                        <p:cTn id="27" dur="911" tmFilter="0,0; 0.14,0.36; 0.43,0.73; 0.71,0.91; 1.0,1.0">
                                          <p:stCondLst>
                                            <p:cond delay="0"/>
                                          </p:stCondLst>
                                        </p:cTn>
                                        <p:tgtEl>
                                          <p:spTgt spid="10245"/>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10245"/>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10245"/>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10245"/>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10245"/>
                                        </p:tgtEl>
                                        <p:attrNameLst>
                                          <p:attrName>ppt_y</p:attrName>
                                        </p:attrNameLst>
                                      </p:cBhvr>
                                      <p:tavLst>
                                        <p:tav tm="0" fmla="#ppt_y-sin(pi*$)/81">
                                          <p:val>
                                            <p:fltVal val="0"/>
                                          </p:val>
                                        </p:tav>
                                        <p:tav tm="100000">
                                          <p:val>
                                            <p:fltVal val="1"/>
                                          </p:val>
                                        </p:tav>
                                      </p:tavLst>
                                    </p:anim>
                                    <p:animScale>
                                      <p:cBhvr>
                                        <p:cTn id="32" dur="13">
                                          <p:stCondLst>
                                            <p:cond delay="325"/>
                                          </p:stCondLst>
                                        </p:cTn>
                                        <p:tgtEl>
                                          <p:spTgt spid="10245"/>
                                        </p:tgtEl>
                                      </p:cBhvr>
                                      <p:to x="100000" y="60000"/>
                                    </p:animScale>
                                    <p:animScale>
                                      <p:cBhvr>
                                        <p:cTn id="33" dur="83" decel="50000">
                                          <p:stCondLst>
                                            <p:cond delay="338"/>
                                          </p:stCondLst>
                                        </p:cTn>
                                        <p:tgtEl>
                                          <p:spTgt spid="10245"/>
                                        </p:tgtEl>
                                      </p:cBhvr>
                                      <p:to x="100000" y="100000"/>
                                    </p:animScale>
                                    <p:animScale>
                                      <p:cBhvr>
                                        <p:cTn id="34" dur="13">
                                          <p:stCondLst>
                                            <p:cond delay="656"/>
                                          </p:stCondLst>
                                        </p:cTn>
                                        <p:tgtEl>
                                          <p:spTgt spid="10245"/>
                                        </p:tgtEl>
                                      </p:cBhvr>
                                      <p:to x="100000" y="80000"/>
                                    </p:animScale>
                                    <p:animScale>
                                      <p:cBhvr>
                                        <p:cTn id="35" dur="83" decel="50000">
                                          <p:stCondLst>
                                            <p:cond delay="669"/>
                                          </p:stCondLst>
                                        </p:cTn>
                                        <p:tgtEl>
                                          <p:spTgt spid="10245"/>
                                        </p:tgtEl>
                                      </p:cBhvr>
                                      <p:to x="100000" y="100000"/>
                                    </p:animScale>
                                    <p:animScale>
                                      <p:cBhvr>
                                        <p:cTn id="36" dur="13">
                                          <p:stCondLst>
                                            <p:cond delay="821"/>
                                          </p:stCondLst>
                                        </p:cTn>
                                        <p:tgtEl>
                                          <p:spTgt spid="10245"/>
                                        </p:tgtEl>
                                      </p:cBhvr>
                                      <p:to x="100000" y="90000"/>
                                    </p:animScale>
                                    <p:animScale>
                                      <p:cBhvr>
                                        <p:cTn id="37" dur="83" decel="50000">
                                          <p:stCondLst>
                                            <p:cond delay="834"/>
                                          </p:stCondLst>
                                        </p:cTn>
                                        <p:tgtEl>
                                          <p:spTgt spid="10245"/>
                                        </p:tgtEl>
                                      </p:cBhvr>
                                      <p:to x="100000" y="100000"/>
                                    </p:animScale>
                                    <p:animScale>
                                      <p:cBhvr>
                                        <p:cTn id="38" dur="13">
                                          <p:stCondLst>
                                            <p:cond delay="904"/>
                                          </p:stCondLst>
                                        </p:cTn>
                                        <p:tgtEl>
                                          <p:spTgt spid="10245"/>
                                        </p:tgtEl>
                                      </p:cBhvr>
                                      <p:to x="100000" y="95000"/>
                                    </p:animScale>
                                    <p:animScale>
                                      <p:cBhvr>
                                        <p:cTn id="39" dur="83" decel="50000">
                                          <p:stCondLst>
                                            <p:cond delay="917"/>
                                          </p:stCondLst>
                                        </p:cTn>
                                        <p:tgtEl>
                                          <p:spTgt spid="1024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242"/>
                                        </p:tgtEl>
                                        <p:attrNameLst>
                                          <p:attrName>style.visibility</p:attrName>
                                        </p:attrNameLst>
                                      </p:cBhvr>
                                      <p:to>
                                        <p:strVal val="visible"/>
                                      </p:to>
                                    </p:set>
                                    <p:animEffect transition="in" filter="wipe(down)">
                                      <p:cBhvr>
                                        <p:cTn id="44" dur="290">
                                          <p:stCondLst>
                                            <p:cond delay="0"/>
                                          </p:stCondLst>
                                        </p:cTn>
                                        <p:tgtEl>
                                          <p:spTgt spid="10242"/>
                                        </p:tgtEl>
                                      </p:cBhvr>
                                    </p:animEffect>
                                    <p:anim calcmode="lin" valueType="num">
                                      <p:cBhvr>
                                        <p:cTn id="45" dur="911"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10242"/>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10242"/>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10242"/>
                                        </p:tgtEl>
                                        <p:attrNameLst>
                                          <p:attrName>ppt_y</p:attrName>
                                        </p:attrNameLst>
                                      </p:cBhvr>
                                      <p:tavLst>
                                        <p:tav tm="0" fmla="#ppt_y-sin(pi*$)/81">
                                          <p:val>
                                            <p:fltVal val="0"/>
                                          </p:val>
                                        </p:tav>
                                        <p:tav tm="100000">
                                          <p:val>
                                            <p:fltVal val="1"/>
                                          </p:val>
                                        </p:tav>
                                      </p:tavLst>
                                    </p:anim>
                                    <p:animScale>
                                      <p:cBhvr>
                                        <p:cTn id="50" dur="13">
                                          <p:stCondLst>
                                            <p:cond delay="325"/>
                                          </p:stCondLst>
                                        </p:cTn>
                                        <p:tgtEl>
                                          <p:spTgt spid="10242"/>
                                        </p:tgtEl>
                                      </p:cBhvr>
                                      <p:to x="100000" y="60000"/>
                                    </p:animScale>
                                    <p:animScale>
                                      <p:cBhvr>
                                        <p:cTn id="51" dur="83" decel="50000">
                                          <p:stCondLst>
                                            <p:cond delay="338"/>
                                          </p:stCondLst>
                                        </p:cTn>
                                        <p:tgtEl>
                                          <p:spTgt spid="10242"/>
                                        </p:tgtEl>
                                      </p:cBhvr>
                                      <p:to x="100000" y="100000"/>
                                    </p:animScale>
                                    <p:animScale>
                                      <p:cBhvr>
                                        <p:cTn id="52" dur="13">
                                          <p:stCondLst>
                                            <p:cond delay="656"/>
                                          </p:stCondLst>
                                        </p:cTn>
                                        <p:tgtEl>
                                          <p:spTgt spid="10242"/>
                                        </p:tgtEl>
                                      </p:cBhvr>
                                      <p:to x="100000" y="80000"/>
                                    </p:animScale>
                                    <p:animScale>
                                      <p:cBhvr>
                                        <p:cTn id="53" dur="83" decel="50000">
                                          <p:stCondLst>
                                            <p:cond delay="669"/>
                                          </p:stCondLst>
                                        </p:cTn>
                                        <p:tgtEl>
                                          <p:spTgt spid="10242"/>
                                        </p:tgtEl>
                                      </p:cBhvr>
                                      <p:to x="100000" y="100000"/>
                                    </p:animScale>
                                    <p:animScale>
                                      <p:cBhvr>
                                        <p:cTn id="54" dur="13">
                                          <p:stCondLst>
                                            <p:cond delay="821"/>
                                          </p:stCondLst>
                                        </p:cTn>
                                        <p:tgtEl>
                                          <p:spTgt spid="10242"/>
                                        </p:tgtEl>
                                      </p:cBhvr>
                                      <p:to x="100000" y="90000"/>
                                    </p:animScale>
                                    <p:animScale>
                                      <p:cBhvr>
                                        <p:cTn id="55" dur="83" decel="50000">
                                          <p:stCondLst>
                                            <p:cond delay="834"/>
                                          </p:stCondLst>
                                        </p:cTn>
                                        <p:tgtEl>
                                          <p:spTgt spid="10242"/>
                                        </p:tgtEl>
                                      </p:cBhvr>
                                      <p:to x="100000" y="100000"/>
                                    </p:animScale>
                                    <p:animScale>
                                      <p:cBhvr>
                                        <p:cTn id="56" dur="13">
                                          <p:stCondLst>
                                            <p:cond delay="904"/>
                                          </p:stCondLst>
                                        </p:cTn>
                                        <p:tgtEl>
                                          <p:spTgt spid="10242"/>
                                        </p:tgtEl>
                                      </p:cBhvr>
                                      <p:to x="100000" y="95000"/>
                                    </p:animScale>
                                    <p:animScale>
                                      <p:cBhvr>
                                        <p:cTn id="57" dur="83" decel="50000">
                                          <p:stCondLst>
                                            <p:cond delay="917"/>
                                          </p:stCondLst>
                                        </p:cTn>
                                        <p:tgtEl>
                                          <p:spTgt spid="102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0243"/>
                                        </p:tgtEl>
                                        <p:attrNameLst>
                                          <p:attrName>style.visibility</p:attrName>
                                        </p:attrNameLst>
                                      </p:cBhvr>
                                      <p:to>
                                        <p:strVal val="visible"/>
                                      </p:to>
                                    </p:set>
                                    <p:animEffect transition="in" filter="wipe(down)">
                                      <p:cBhvr>
                                        <p:cTn id="62" dur="290">
                                          <p:stCondLst>
                                            <p:cond delay="0"/>
                                          </p:stCondLst>
                                        </p:cTn>
                                        <p:tgtEl>
                                          <p:spTgt spid="10243"/>
                                        </p:tgtEl>
                                      </p:cBhvr>
                                    </p:animEffect>
                                    <p:anim calcmode="lin" valueType="num">
                                      <p:cBhvr>
                                        <p:cTn id="63" dur="911" tmFilter="0,0; 0.14,0.36; 0.43,0.73; 0.71,0.91; 1.0,1.0">
                                          <p:stCondLst>
                                            <p:cond delay="0"/>
                                          </p:stCondLst>
                                        </p:cTn>
                                        <p:tgtEl>
                                          <p:spTgt spid="10243"/>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10243"/>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10243"/>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10243"/>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10243"/>
                                        </p:tgtEl>
                                        <p:attrNameLst>
                                          <p:attrName>ppt_y</p:attrName>
                                        </p:attrNameLst>
                                      </p:cBhvr>
                                      <p:tavLst>
                                        <p:tav tm="0" fmla="#ppt_y-sin(pi*$)/81">
                                          <p:val>
                                            <p:fltVal val="0"/>
                                          </p:val>
                                        </p:tav>
                                        <p:tav tm="100000">
                                          <p:val>
                                            <p:fltVal val="1"/>
                                          </p:val>
                                        </p:tav>
                                      </p:tavLst>
                                    </p:anim>
                                    <p:animScale>
                                      <p:cBhvr>
                                        <p:cTn id="68" dur="13">
                                          <p:stCondLst>
                                            <p:cond delay="325"/>
                                          </p:stCondLst>
                                        </p:cTn>
                                        <p:tgtEl>
                                          <p:spTgt spid="10243"/>
                                        </p:tgtEl>
                                      </p:cBhvr>
                                      <p:to x="100000" y="60000"/>
                                    </p:animScale>
                                    <p:animScale>
                                      <p:cBhvr>
                                        <p:cTn id="69" dur="83" decel="50000">
                                          <p:stCondLst>
                                            <p:cond delay="338"/>
                                          </p:stCondLst>
                                        </p:cTn>
                                        <p:tgtEl>
                                          <p:spTgt spid="10243"/>
                                        </p:tgtEl>
                                      </p:cBhvr>
                                      <p:to x="100000" y="100000"/>
                                    </p:animScale>
                                    <p:animScale>
                                      <p:cBhvr>
                                        <p:cTn id="70" dur="13">
                                          <p:stCondLst>
                                            <p:cond delay="656"/>
                                          </p:stCondLst>
                                        </p:cTn>
                                        <p:tgtEl>
                                          <p:spTgt spid="10243"/>
                                        </p:tgtEl>
                                      </p:cBhvr>
                                      <p:to x="100000" y="80000"/>
                                    </p:animScale>
                                    <p:animScale>
                                      <p:cBhvr>
                                        <p:cTn id="71" dur="83" decel="50000">
                                          <p:stCondLst>
                                            <p:cond delay="669"/>
                                          </p:stCondLst>
                                        </p:cTn>
                                        <p:tgtEl>
                                          <p:spTgt spid="10243"/>
                                        </p:tgtEl>
                                      </p:cBhvr>
                                      <p:to x="100000" y="100000"/>
                                    </p:animScale>
                                    <p:animScale>
                                      <p:cBhvr>
                                        <p:cTn id="72" dur="13">
                                          <p:stCondLst>
                                            <p:cond delay="821"/>
                                          </p:stCondLst>
                                        </p:cTn>
                                        <p:tgtEl>
                                          <p:spTgt spid="10243"/>
                                        </p:tgtEl>
                                      </p:cBhvr>
                                      <p:to x="100000" y="90000"/>
                                    </p:animScale>
                                    <p:animScale>
                                      <p:cBhvr>
                                        <p:cTn id="73" dur="83" decel="50000">
                                          <p:stCondLst>
                                            <p:cond delay="834"/>
                                          </p:stCondLst>
                                        </p:cTn>
                                        <p:tgtEl>
                                          <p:spTgt spid="10243"/>
                                        </p:tgtEl>
                                      </p:cBhvr>
                                      <p:to x="100000" y="100000"/>
                                    </p:animScale>
                                    <p:animScale>
                                      <p:cBhvr>
                                        <p:cTn id="74" dur="13">
                                          <p:stCondLst>
                                            <p:cond delay="904"/>
                                          </p:stCondLst>
                                        </p:cTn>
                                        <p:tgtEl>
                                          <p:spTgt spid="10243"/>
                                        </p:tgtEl>
                                      </p:cBhvr>
                                      <p:to x="100000" y="95000"/>
                                    </p:animScale>
                                    <p:animScale>
                                      <p:cBhvr>
                                        <p:cTn id="75" dur="83" decel="50000">
                                          <p:stCondLst>
                                            <p:cond delay="917"/>
                                          </p:stCondLst>
                                        </p:cTn>
                                        <p:tgtEl>
                                          <p:spTgt spid="10243"/>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10244"/>
                                        </p:tgtEl>
                                        <p:attrNameLst>
                                          <p:attrName>style.visibility</p:attrName>
                                        </p:attrNameLst>
                                      </p:cBhvr>
                                      <p:to>
                                        <p:strVal val="visible"/>
                                      </p:to>
                                    </p:set>
                                    <p:animEffect transition="in" filter="wipe(down)">
                                      <p:cBhvr>
                                        <p:cTn id="80" dur="290">
                                          <p:stCondLst>
                                            <p:cond delay="0"/>
                                          </p:stCondLst>
                                        </p:cTn>
                                        <p:tgtEl>
                                          <p:spTgt spid="10244"/>
                                        </p:tgtEl>
                                      </p:cBhvr>
                                    </p:animEffect>
                                    <p:anim calcmode="lin" valueType="num">
                                      <p:cBhvr>
                                        <p:cTn id="81" dur="911" tmFilter="0,0; 0.14,0.36; 0.43,0.73; 0.71,0.91; 1.0,1.0">
                                          <p:stCondLst>
                                            <p:cond delay="0"/>
                                          </p:stCondLst>
                                        </p:cTn>
                                        <p:tgtEl>
                                          <p:spTgt spid="10244"/>
                                        </p:tgtEl>
                                        <p:attrNameLst>
                                          <p:attrName>ppt_x</p:attrName>
                                        </p:attrNameLst>
                                      </p:cBhvr>
                                      <p:tavLst>
                                        <p:tav tm="0">
                                          <p:val>
                                            <p:strVal val="#ppt_x-0.25"/>
                                          </p:val>
                                        </p:tav>
                                        <p:tav tm="100000">
                                          <p:val>
                                            <p:strVal val="#ppt_x"/>
                                          </p:val>
                                        </p:tav>
                                      </p:tavLst>
                                    </p:anim>
                                    <p:anim calcmode="lin" valueType="num">
                                      <p:cBhvr>
                                        <p:cTn id="82" dur="332" tmFilter="0.0,0.0; 0.25,0.07; 0.50,0.2; 0.75,0.467; 1.0,1.0">
                                          <p:stCondLst>
                                            <p:cond delay="0"/>
                                          </p:stCondLst>
                                        </p:cTn>
                                        <p:tgtEl>
                                          <p:spTgt spid="10244"/>
                                        </p:tgtEl>
                                        <p:attrNameLst>
                                          <p:attrName>ppt_y</p:attrName>
                                        </p:attrNameLst>
                                      </p:cBhvr>
                                      <p:tavLst>
                                        <p:tav tm="0" fmla="#ppt_y-sin(pi*$)/3">
                                          <p:val>
                                            <p:fltVal val="0.5"/>
                                          </p:val>
                                        </p:tav>
                                        <p:tav tm="100000">
                                          <p:val>
                                            <p:fltVal val="1"/>
                                          </p:val>
                                        </p:tav>
                                      </p:tavLst>
                                    </p:anim>
                                    <p:anim calcmode="lin" valueType="num">
                                      <p:cBhvr>
                                        <p:cTn id="83" dur="332" tmFilter="0, 0; 0.125,0.2665; 0.25,0.4; 0.375,0.465; 0.5,0.5;  0.625,0.535; 0.75,0.6; 0.875,0.7335; 1,1">
                                          <p:stCondLst>
                                            <p:cond delay="332"/>
                                          </p:stCondLst>
                                        </p:cTn>
                                        <p:tgtEl>
                                          <p:spTgt spid="10244"/>
                                        </p:tgtEl>
                                        <p:attrNameLst>
                                          <p:attrName>ppt_y</p:attrName>
                                        </p:attrNameLst>
                                      </p:cBhvr>
                                      <p:tavLst>
                                        <p:tav tm="0" fmla="#ppt_y-sin(pi*$)/9">
                                          <p:val>
                                            <p:fltVal val="0"/>
                                          </p:val>
                                        </p:tav>
                                        <p:tav tm="100000">
                                          <p:val>
                                            <p:fltVal val="1"/>
                                          </p:val>
                                        </p:tav>
                                      </p:tavLst>
                                    </p:anim>
                                    <p:anim calcmode="lin" valueType="num">
                                      <p:cBhvr>
                                        <p:cTn id="84" dur="166" tmFilter="0, 0; 0.125,0.2665; 0.25,0.4; 0.375,0.465; 0.5,0.5;  0.625,0.535; 0.75,0.6; 0.875,0.7335; 1,1">
                                          <p:stCondLst>
                                            <p:cond delay="662"/>
                                          </p:stCondLst>
                                        </p:cTn>
                                        <p:tgtEl>
                                          <p:spTgt spid="10244"/>
                                        </p:tgtEl>
                                        <p:attrNameLst>
                                          <p:attrName>ppt_y</p:attrName>
                                        </p:attrNameLst>
                                      </p:cBhvr>
                                      <p:tavLst>
                                        <p:tav tm="0" fmla="#ppt_y-sin(pi*$)/27">
                                          <p:val>
                                            <p:fltVal val="0"/>
                                          </p:val>
                                        </p:tav>
                                        <p:tav tm="100000">
                                          <p:val>
                                            <p:fltVal val="1"/>
                                          </p:val>
                                        </p:tav>
                                      </p:tavLst>
                                    </p:anim>
                                    <p:anim calcmode="lin" valueType="num">
                                      <p:cBhvr>
                                        <p:cTn id="85" dur="82" tmFilter="0, 0; 0.125,0.2665; 0.25,0.4; 0.375,0.465; 0.5,0.5;  0.625,0.535; 0.75,0.6; 0.875,0.7335; 1,1">
                                          <p:stCondLst>
                                            <p:cond delay="828"/>
                                          </p:stCondLst>
                                        </p:cTn>
                                        <p:tgtEl>
                                          <p:spTgt spid="10244"/>
                                        </p:tgtEl>
                                        <p:attrNameLst>
                                          <p:attrName>ppt_y</p:attrName>
                                        </p:attrNameLst>
                                      </p:cBhvr>
                                      <p:tavLst>
                                        <p:tav tm="0" fmla="#ppt_y-sin(pi*$)/81">
                                          <p:val>
                                            <p:fltVal val="0"/>
                                          </p:val>
                                        </p:tav>
                                        <p:tav tm="100000">
                                          <p:val>
                                            <p:fltVal val="1"/>
                                          </p:val>
                                        </p:tav>
                                      </p:tavLst>
                                    </p:anim>
                                    <p:animScale>
                                      <p:cBhvr>
                                        <p:cTn id="86" dur="13">
                                          <p:stCondLst>
                                            <p:cond delay="325"/>
                                          </p:stCondLst>
                                        </p:cTn>
                                        <p:tgtEl>
                                          <p:spTgt spid="10244"/>
                                        </p:tgtEl>
                                      </p:cBhvr>
                                      <p:to x="100000" y="60000"/>
                                    </p:animScale>
                                    <p:animScale>
                                      <p:cBhvr>
                                        <p:cTn id="87" dur="83" decel="50000">
                                          <p:stCondLst>
                                            <p:cond delay="338"/>
                                          </p:stCondLst>
                                        </p:cTn>
                                        <p:tgtEl>
                                          <p:spTgt spid="10244"/>
                                        </p:tgtEl>
                                      </p:cBhvr>
                                      <p:to x="100000" y="100000"/>
                                    </p:animScale>
                                    <p:animScale>
                                      <p:cBhvr>
                                        <p:cTn id="88" dur="13">
                                          <p:stCondLst>
                                            <p:cond delay="656"/>
                                          </p:stCondLst>
                                        </p:cTn>
                                        <p:tgtEl>
                                          <p:spTgt spid="10244"/>
                                        </p:tgtEl>
                                      </p:cBhvr>
                                      <p:to x="100000" y="80000"/>
                                    </p:animScale>
                                    <p:animScale>
                                      <p:cBhvr>
                                        <p:cTn id="89" dur="83" decel="50000">
                                          <p:stCondLst>
                                            <p:cond delay="669"/>
                                          </p:stCondLst>
                                        </p:cTn>
                                        <p:tgtEl>
                                          <p:spTgt spid="10244"/>
                                        </p:tgtEl>
                                      </p:cBhvr>
                                      <p:to x="100000" y="100000"/>
                                    </p:animScale>
                                    <p:animScale>
                                      <p:cBhvr>
                                        <p:cTn id="90" dur="13">
                                          <p:stCondLst>
                                            <p:cond delay="821"/>
                                          </p:stCondLst>
                                        </p:cTn>
                                        <p:tgtEl>
                                          <p:spTgt spid="10244"/>
                                        </p:tgtEl>
                                      </p:cBhvr>
                                      <p:to x="100000" y="90000"/>
                                    </p:animScale>
                                    <p:animScale>
                                      <p:cBhvr>
                                        <p:cTn id="91" dur="83" decel="50000">
                                          <p:stCondLst>
                                            <p:cond delay="834"/>
                                          </p:stCondLst>
                                        </p:cTn>
                                        <p:tgtEl>
                                          <p:spTgt spid="10244"/>
                                        </p:tgtEl>
                                      </p:cBhvr>
                                      <p:to x="100000" y="100000"/>
                                    </p:animScale>
                                    <p:animScale>
                                      <p:cBhvr>
                                        <p:cTn id="92" dur="13">
                                          <p:stCondLst>
                                            <p:cond delay="904"/>
                                          </p:stCondLst>
                                        </p:cTn>
                                        <p:tgtEl>
                                          <p:spTgt spid="10244"/>
                                        </p:tgtEl>
                                      </p:cBhvr>
                                      <p:to x="100000" y="95000"/>
                                    </p:animScale>
                                    <p:animScale>
                                      <p:cBhvr>
                                        <p:cTn id="93" dur="83" decel="50000">
                                          <p:stCondLst>
                                            <p:cond delay="917"/>
                                          </p:stCondLst>
                                        </p:cTn>
                                        <p:tgtEl>
                                          <p:spTgt spid="10244"/>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10247"/>
                                        </p:tgtEl>
                                        <p:attrNameLst>
                                          <p:attrName>style.visibility</p:attrName>
                                        </p:attrNameLst>
                                      </p:cBhvr>
                                      <p:to>
                                        <p:strVal val="visible"/>
                                      </p:to>
                                    </p:set>
                                    <p:animEffect transition="in" filter="wipe(down)">
                                      <p:cBhvr>
                                        <p:cTn id="98" dur="290">
                                          <p:stCondLst>
                                            <p:cond delay="0"/>
                                          </p:stCondLst>
                                        </p:cTn>
                                        <p:tgtEl>
                                          <p:spTgt spid="10247"/>
                                        </p:tgtEl>
                                      </p:cBhvr>
                                    </p:animEffect>
                                    <p:anim calcmode="lin" valueType="num">
                                      <p:cBhvr>
                                        <p:cTn id="99" dur="911" tmFilter="0,0; 0.14,0.36; 0.43,0.73; 0.71,0.91; 1.0,1.0">
                                          <p:stCondLst>
                                            <p:cond delay="0"/>
                                          </p:stCondLst>
                                        </p:cTn>
                                        <p:tgtEl>
                                          <p:spTgt spid="10247"/>
                                        </p:tgtEl>
                                        <p:attrNameLst>
                                          <p:attrName>ppt_x</p:attrName>
                                        </p:attrNameLst>
                                      </p:cBhvr>
                                      <p:tavLst>
                                        <p:tav tm="0">
                                          <p:val>
                                            <p:strVal val="#ppt_x-0.25"/>
                                          </p:val>
                                        </p:tav>
                                        <p:tav tm="100000">
                                          <p:val>
                                            <p:strVal val="#ppt_x"/>
                                          </p:val>
                                        </p:tav>
                                      </p:tavLst>
                                    </p:anim>
                                    <p:anim calcmode="lin" valueType="num">
                                      <p:cBhvr>
                                        <p:cTn id="100" dur="332" tmFilter="0.0,0.0; 0.25,0.07; 0.50,0.2; 0.75,0.467; 1.0,1.0">
                                          <p:stCondLst>
                                            <p:cond delay="0"/>
                                          </p:stCondLst>
                                        </p:cTn>
                                        <p:tgtEl>
                                          <p:spTgt spid="10247"/>
                                        </p:tgtEl>
                                        <p:attrNameLst>
                                          <p:attrName>ppt_y</p:attrName>
                                        </p:attrNameLst>
                                      </p:cBhvr>
                                      <p:tavLst>
                                        <p:tav tm="0" fmla="#ppt_y-sin(pi*$)/3">
                                          <p:val>
                                            <p:fltVal val="0.5"/>
                                          </p:val>
                                        </p:tav>
                                        <p:tav tm="100000">
                                          <p:val>
                                            <p:fltVal val="1"/>
                                          </p:val>
                                        </p:tav>
                                      </p:tavLst>
                                    </p:anim>
                                    <p:anim calcmode="lin" valueType="num">
                                      <p:cBhvr>
                                        <p:cTn id="101" dur="332" tmFilter="0, 0; 0.125,0.2665; 0.25,0.4; 0.375,0.465; 0.5,0.5;  0.625,0.535; 0.75,0.6; 0.875,0.7335; 1,1">
                                          <p:stCondLst>
                                            <p:cond delay="332"/>
                                          </p:stCondLst>
                                        </p:cTn>
                                        <p:tgtEl>
                                          <p:spTgt spid="10247"/>
                                        </p:tgtEl>
                                        <p:attrNameLst>
                                          <p:attrName>ppt_y</p:attrName>
                                        </p:attrNameLst>
                                      </p:cBhvr>
                                      <p:tavLst>
                                        <p:tav tm="0" fmla="#ppt_y-sin(pi*$)/9">
                                          <p:val>
                                            <p:fltVal val="0"/>
                                          </p:val>
                                        </p:tav>
                                        <p:tav tm="100000">
                                          <p:val>
                                            <p:fltVal val="1"/>
                                          </p:val>
                                        </p:tav>
                                      </p:tavLst>
                                    </p:anim>
                                    <p:anim calcmode="lin" valueType="num">
                                      <p:cBhvr>
                                        <p:cTn id="102" dur="166" tmFilter="0, 0; 0.125,0.2665; 0.25,0.4; 0.375,0.465; 0.5,0.5;  0.625,0.535; 0.75,0.6; 0.875,0.7335; 1,1">
                                          <p:stCondLst>
                                            <p:cond delay="662"/>
                                          </p:stCondLst>
                                        </p:cTn>
                                        <p:tgtEl>
                                          <p:spTgt spid="10247"/>
                                        </p:tgtEl>
                                        <p:attrNameLst>
                                          <p:attrName>ppt_y</p:attrName>
                                        </p:attrNameLst>
                                      </p:cBhvr>
                                      <p:tavLst>
                                        <p:tav tm="0" fmla="#ppt_y-sin(pi*$)/27">
                                          <p:val>
                                            <p:fltVal val="0"/>
                                          </p:val>
                                        </p:tav>
                                        <p:tav tm="100000">
                                          <p:val>
                                            <p:fltVal val="1"/>
                                          </p:val>
                                        </p:tav>
                                      </p:tavLst>
                                    </p:anim>
                                    <p:anim calcmode="lin" valueType="num">
                                      <p:cBhvr>
                                        <p:cTn id="103" dur="82" tmFilter="0, 0; 0.125,0.2665; 0.25,0.4; 0.375,0.465; 0.5,0.5;  0.625,0.535; 0.75,0.6; 0.875,0.7335; 1,1">
                                          <p:stCondLst>
                                            <p:cond delay="828"/>
                                          </p:stCondLst>
                                        </p:cTn>
                                        <p:tgtEl>
                                          <p:spTgt spid="10247"/>
                                        </p:tgtEl>
                                        <p:attrNameLst>
                                          <p:attrName>ppt_y</p:attrName>
                                        </p:attrNameLst>
                                      </p:cBhvr>
                                      <p:tavLst>
                                        <p:tav tm="0" fmla="#ppt_y-sin(pi*$)/81">
                                          <p:val>
                                            <p:fltVal val="0"/>
                                          </p:val>
                                        </p:tav>
                                        <p:tav tm="100000">
                                          <p:val>
                                            <p:fltVal val="1"/>
                                          </p:val>
                                        </p:tav>
                                      </p:tavLst>
                                    </p:anim>
                                    <p:animScale>
                                      <p:cBhvr>
                                        <p:cTn id="104" dur="13">
                                          <p:stCondLst>
                                            <p:cond delay="325"/>
                                          </p:stCondLst>
                                        </p:cTn>
                                        <p:tgtEl>
                                          <p:spTgt spid="10247"/>
                                        </p:tgtEl>
                                      </p:cBhvr>
                                      <p:to x="100000" y="60000"/>
                                    </p:animScale>
                                    <p:animScale>
                                      <p:cBhvr>
                                        <p:cTn id="105" dur="83" decel="50000">
                                          <p:stCondLst>
                                            <p:cond delay="338"/>
                                          </p:stCondLst>
                                        </p:cTn>
                                        <p:tgtEl>
                                          <p:spTgt spid="10247"/>
                                        </p:tgtEl>
                                      </p:cBhvr>
                                      <p:to x="100000" y="100000"/>
                                    </p:animScale>
                                    <p:animScale>
                                      <p:cBhvr>
                                        <p:cTn id="106" dur="13">
                                          <p:stCondLst>
                                            <p:cond delay="656"/>
                                          </p:stCondLst>
                                        </p:cTn>
                                        <p:tgtEl>
                                          <p:spTgt spid="10247"/>
                                        </p:tgtEl>
                                      </p:cBhvr>
                                      <p:to x="100000" y="80000"/>
                                    </p:animScale>
                                    <p:animScale>
                                      <p:cBhvr>
                                        <p:cTn id="107" dur="83" decel="50000">
                                          <p:stCondLst>
                                            <p:cond delay="669"/>
                                          </p:stCondLst>
                                        </p:cTn>
                                        <p:tgtEl>
                                          <p:spTgt spid="10247"/>
                                        </p:tgtEl>
                                      </p:cBhvr>
                                      <p:to x="100000" y="100000"/>
                                    </p:animScale>
                                    <p:animScale>
                                      <p:cBhvr>
                                        <p:cTn id="108" dur="13">
                                          <p:stCondLst>
                                            <p:cond delay="821"/>
                                          </p:stCondLst>
                                        </p:cTn>
                                        <p:tgtEl>
                                          <p:spTgt spid="10247"/>
                                        </p:tgtEl>
                                      </p:cBhvr>
                                      <p:to x="100000" y="90000"/>
                                    </p:animScale>
                                    <p:animScale>
                                      <p:cBhvr>
                                        <p:cTn id="109" dur="83" decel="50000">
                                          <p:stCondLst>
                                            <p:cond delay="834"/>
                                          </p:stCondLst>
                                        </p:cTn>
                                        <p:tgtEl>
                                          <p:spTgt spid="10247"/>
                                        </p:tgtEl>
                                      </p:cBhvr>
                                      <p:to x="100000" y="100000"/>
                                    </p:animScale>
                                    <p:animScale>
                                      <p:cBhvr>
                                        <p:cTn id="110" dur="13">
                                          <p:stCondLst>
                                            <p:cond delay="904"/>
                                          </p:stCondLst>
                                        </p:cTn>
                                        <p:tgtEl>
                                          <p:spTgt spid="10247"/>
                                        </p:tgtEl>
                                      </p:cBhvr>
                                      <p:to x="100000" y="95000"/>
                                    </p:animScale>
                                    <p:animScale>
                                      <p:cBhvr>
                                        <p:cTn id="111" dur="83" decel="50000">
                                          <p:stCondLst>
                                            <p:cond delay="917"/>
                                          </p:stCondLst>
                                        </p:cTn>
                                        <p:tgtEl>
                                          <p:spTgt spid="10247"/>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10246"/>
                                        </p:tgtEl>
                                        <p:attrNameLst>
                                          <p:attrName>style.visibility</p:attrName>
                                        </p:attrNameLst>
                                      </p:cBhvr>
                                      <p:to>
                                        <p:strVal val="visible"/>
                                      </p:to>
                                    </p:set>
                                    <p:animEffect transition="in" filter="wipe(down)">
                                      <p:cBhvr>
                                        <p:cTn id="116" dur="290">
                                          <p:stCondLst>
                                            <p:cond delay="0"/>
                                          </p:stCondLst>
                                        </p:cTn>
                                        <p:tgtEl>
                                          <p:spTgt spid="10246"/>
                                        </p:tgtEl>
                                      </p:cBhvr>
                                    </p:animEffect>
                                    <p:anim calcmode="lin" valueType="num">
                                      <p:cBhvr>
                                        <p:cTn id="117" dur="911" tmFilter="0,0; 0.14,0.36; 0.43,0.73; 0.71,0.91; 1.0,1.0">
                                          <p:stCondLst>
                                            <p:cond delay="0"/>
                                          </p:stCondLst>
                                        </p:cTn>
                                        <p:tgtEl>
                                          <p:spTgt spid="10246"/>
                                        </p:tgtEl>
                                        <p:attrNameLst>
                                          <p:attrName>ppt_x</p:attrName>
                                        </p:attrNameLst>
                                      </p:cBhvr>
                                      <p:tavLst>
                                        <p:tav tm="0">
                                          <p:val>
                                            <p:strVal val="#ppt_x-0.25"/>
                                          </p:val>
                                        </p:tav>
                                        <p:tav tm="100000">
                                          <p:val>
                                            <p:strVal val="#ppt_x"/>
                                          </p:val>
                                        </p:tav>
                                      </p:tavLst>
                                    </p:anim>
                                    <p:anim calcmode="lin" valueType="num">
                                      <p:cBhvr>
                                        <p:cTn id="118" dur="332" tmFilter="0.0,0.0; 0.25,0.07; 0.50,0.2; 0.75,0.467; 1.0,1.0">
                                          <p:stCondLst>
                                            <p:cond delay="0"/>
                                          </p:stCondLst>
                                        </p:cTn>
                                        <p:tgtEl>
                                          <p:spTgt spid="10246"/>
                                        </p:tgtEl>
                                        <p:attrNameLst>
                                          <p:attrName>ppt_y</p:attrName>
                                        </p:attrNameLst>
                                      </p:cBhvr>
                                      <p:tavLst>
                                        <p:tav tm="0" fmla="#ppt_y-sin(pi*$)/3">
                                          <p:val>
                                            <p:fltVal val="0.5"/>
                                          </p:val>
                                        </p:tav>
                                        <p:tav tm="100000">
                                          <p:val>
                                            <p:fltVal val="1"/>
                                          </p:val>
                                        </p:tav>
                                      </p:tavLst>
                                    </p:anim>
                                    <p:anim calcmode="lin" valueType="num">
                                      <p:cBhvr>
                                        <p:cTn id="119" dur="332" tmFilter="0, 0; 0.125,0.2665; 0.25,0.4; 0.375,0.465; 0.5,0.5;  0.625,0.535; 0.75,0.6; 0.875,0.7335; 1,1">
                                          <p:stCondLst>
                                            <p:cond delay="332"/>
                                          </p:stCondLst>
                                        </p:cTn>
                                        <p:tgtEl>
                                          <p:spTgt spid="10246"/>
                                        </p:tgtEl>
                                        <p:attrNameLst>
                                          <p:attrName>ppt_y</p:attrName>
                                        </p:attrNameLst>
                                      </p:cBhvr>
                                      <p:tavLst>
                                        <p:tav tm="0" fmla="#ppt_y-sin(pi*$)/9">
                                          <p:val>
                                            <p:fltVal val="0"/>
                                          </p:val>
                                        </p:tav>
                                        <p:tav tm="100000">
                                          <p:val>
                                            <p:fltVal val="1"/>
                                          </p:val>
                                        </p:tav>
                                      </p:tavLst>
                                    </p:anim>
                                    <p:anim calcmode="lin" valueType="num">
                                      <p:cBhvr>
                                        <p:cTn id="120" dur="166" tmFilter="0, 0; 0.125,0.2665; 0.25,0.4; 0.375,0.465; 0.5,0.5;  0.625,0.535; 0.75,0.6; 0.875,0.7335; 1,1">
                                          <p:stCondLst>
                                            <p:cond delay="662"/>
                                          </p:stCondLst>
                                        </p:cTn>
                                        <p:tgtEl>
                                          <p:spTgt spid="10246"/>
                                        </p:tgtEl>
                                        <p:attrNameLst>
                                          <p:attrName>ppt_y</p:attrName>
                                        </p:attrNameLst>
                                      </p:cBhvr>
                                      <p:tavLst>
                                        <p:tav tm="0" fmla="#ppt_y-sin(pi*$)/27">
                                          <p:val>
                                            <p:fltVal val="0"/>
                                          </p:val>
                                        </p:tav>
                                        <p:tav tm="100000">
                                          <p:val>
                                            <p:fltVal val="1"/>
                                          </p:val>
                                        </p:tav>
                                      </p:tavLst>
                                    </p:anim>
                                    <p:anim calcmode="lin" valueType="num">
                                      <p:cBhvr>
                                        <p:cTn id="121" dur="82" tmFilter="0, 0; 0.125,0.2665; 0.25,0.4; 0.375,0.465; 0.5,0.5;  0.625,0.535; 0.75,0.6; 0.875,0.7335; 1,1">
                                          <p:stCondLst>
                                            <p:cond delay="828"/>
                                          </p:stCondLst>
                                        </p:cTn>
                                        <p:tgtEl>
                                          <p:spTgt spid="10246"/>
                                        </p:tgtEl>
                                        <p:attrNameLst>
                                          <p:attrName>ppt_y</p:attrName>
                                        </p:attrNameLst>
                                      </p:cBhvr>
                                      <p:tavLst>
                                        <p:tav tm="0" fmla="#ppt_y-sin(pi*$)/81">
                                          <p:val>
                                            <p:fltVal val="0"/>
                                          </p:val>
                                        </p:tav>
                                        <p:tav tm="100000">
                                          <p:val>
                                            <p:fltVal val="1"/>
                                          </p:val>
                                        </p:tav>
                                      </p:tavLst>
                                    </p:anim>
                                    <p:animScale>
                                      <p:cBhvr>
                                        <p:cTn id="122" dur="13">
                                          <p:stCondLst>
                                            <p:cond delay="325"/>
                                          </p:stCondLst>
                                        </p:cTn>
                                        <p:tgtEl>
                                          <p:spTgt spid="10246"/>
                                        </p:tgtEl>
                                      </p:cBhvr>
                                      <p:to x="100000" y="60000"/>
                                    </p:animScale>
                                    <p:animScale>
                                      <p:cBhvr>
                                        <p:cTn id="123" dur="83" decel="50000">
                                          <p:stCondLst>
                                            <p:cond delay="338"/>
                                          </p:stCondLst>
                                        </p:cTn>
                                        <p:tgtEl>
                                          <p:spTgt spid="10246"/>
                                        </p:tgtEl>
                                      </p:cBhvr>
                                      <p:to x="100000" y="100000"/>
                                    </p:animScale>
                                    <p:animScale>
                                      <p:cBhvr>
                                        <p:cTn id="124" dur="13">
                                          <p:stCondLst>
                                            <p:cond delay="656"/>
                                          </p:stCondLst>
                                        </p:cTn>
                                        <p:tgtEl>
                                          <p:spTgt spid="10246"/>
                                        </p:tgtEl>
                                      </p:cBhvr>
                                      <p:to x="100000" y="80000"/>
                                    </p:animScale>
                                    <p:animScale>
                                      <p:cBhvr>
                                        <p:cTn id="125" dur="83" decel="50000">
                                          <p:stCondLst>
                                            <p:cond delay="669"/>
                                          </p:stCondLst>
                                        </p:cTn>
                                        <p:tgtEl>
                                          <p:spTgt spid="10246"/>
                                        </p:tgtEl>
                                      </p:cBhvr>
                                      <p:to x="100000" y="100000"/>
                                    </p:animScale>
                                    <p:animScale>
                                      <p:cBhvr>
                                        <p:cTn id="126" dur="13">
                                          <p:stCondLst>
                                            <p:cond delay="821"/>
                                          </p:stCondLst>
                                        </p:cTn>
                                        <p:tgtEl>
                                          <p:spTgt spid="10246"/>
                                        </p:tgtEl>
                                      </p:cBhvr>
                                      <p:to x="100000" y="90000"/>
                                    </p:animScale>
                                    <p:animScale>
                                      <p:cBhvr>
                                        <p:cTn id="127" dur="83" decel="50000">
                                          <p:stCondLst>
                                            <p:cond delay="834"/>
                                          </p:stCondLst>
                                        </p:cTn>
                                        <p:tgtEl>
                                          <p:spTgt spid="10246"/>
                                        </p:tgtEl>
                                      </p:cBhvr>
                                      <p:to x="100000" y="100000"/>
                                    </p:animScale>
                                    <p:animScale>
                                      <p:cBhvr>
                                        <p:cTn id="128" dur="13">
                                          <p:stCondLst>
                                            <p:cond delay="904"/>
                                          </p:stCondLst>
                                        </p:cTn>
                                        <p:tgtEl>
                                          <p:spTgt spid="10246"/>
                                        </p:tgtEl>
                                      </p:cBhvr>
                                      <p:to x="100000" y="95000"/>
                                    </p:animScale>
                                    <p:animScale>
                                      <p:cBhvr>
                                        <p:cTn id="129" dur="83" decel="50000">
                                          <p:stCondLst>
                                            <p:cond delay="917"/>
                                          </p:stCondLst>
                                        </p:cTn>
                                        <p:tgtEl>
                                          <p:spTgt spid="102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48" grpId="0" animBg="1"/>
      <p:bldP spid="10245" grpId="0" animBg="1"/>
      <p:bldP spid="10242" grpId="0" animBg="1"/>
      <p:bldP spid="10243" grpId="0" animBg="1"/>
      <p:bldP spid="10244" grpId="0" animBg="1"/>
      <p:bldP spid="10247" grpId="0" animBg="1"/>
      <p:bldP spid="102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AutoShape 2"/>
          <p:cNvSpPr/>
          <p:nvPr/>
        </p:nvSpPr>
        <p:spPr>
          <a:xfrm>
            <a:off x="7488555" y="4555490"/>
            <a:ext cx="2232660" cy="1289050"/>
          </a:xfrm>
          <a:prstGeom prst="roundRect">
            <a:avLst>
              <a:gd name="adj" fmla="val 11741"/>
            </a:avLst>
          </a:prstGeom>
          <a:solidFill>
            <a:srgbClr val="76E141"/>
          </a:solidFill>
          <a:ln w="9525">
            <a:noFill/>
          </a:ln>
        </p:spPr>
        <p:txBody>
          <a:bodyPr lIns="90000" tIns="45000" rIns="90000" bIns="45000" anchor="ctr"/>
          <a:p>
            <a:pPr lvl="0" algn="ctr" defTabSz="0" eaLnBrk="1">
              <a:tabLst>
                <a:tab pos="723900" algn="l"/>
                <a:tab pos="1447800" algn="l"/>
              </a:tabLst>
            </a:pPr>
            <a:r>
              <a:rPr lang="zh-CN" altLang="en-US" sz="2000" b="1" dirty="0">
                <a:solidFill>
                  <a:srgbClr val="FFFFFF"/>
                </a:solidFill>
                <a:latin typeface="Arial" charset="0"/>
                <a:ea typeface="宋体" charset="-122"/>
              </a:rPr>
              <a:t>遇到此类情况必须电话核实，切勿慌张</a:t>
            </a:r>
            <a:endParaRPr lang="zh-CN" altLang="en-US" sz="2000" b="1" dirty="0">
              <a:solidFill>
                <a:srgbClr val="FFFFFF"/>
              </a:solidFill>
              <a:latin typeface="Arial" charset="0"/>
              <a:ea typeface="宋体" charset="-122"/>
            </a:endParaRPr>
          </a:p>
        </p:txBody>
      </p:sp>
      <p:sp>
        <p:nvSpPr>
          <p:cNvPr id="11268" name="AutoShape 3"/>
          <p:cNvSpPr/>
          <p:nvPr/>
        </p:nvSpPr>
        <p:spPr>
          <a:xfrm>
            <a:off x="215265" y="2124075"/>
            <a:ext cx="2363470" cy="1377950"/>
          </a:xfrm>
          <a:prstGeom prst="roundRect">
            <a:avLst>
              <a:gd name="adj" fmla="val 11741"/>
            </a:avLst>
          </a:prstGeom>
          <a:solidFill>
            <a:srgbClr val="EF955F"/>
          </a:solidFill>
          <a:ln w="9525">
            <a:noFill/>
          </a:ln>
        </p:spPr>
        <p:txBody>
          <a:bodyPr lIns="90000" tIns="45000" rIns="90000" bIns="45000" anchor="ctr"/>
          <a:p>
            <a:pPr lvl="0" algn="ctr" defTabSz="0" eaLnBrk="1">
              <a:tabLst>
                <a:tab pos="723900" algn="l"/>
                <a:tab pos="1447800" algn="l"/>
              </a:tabLst>
            </a:pPr>
            <a:r>
              <a:rPr lang="zh-CN" altLang="en-US" sz="2000" b="1" dirty="0">
                <a:solidFill>
                  <a:srgbClr val="FFFFFF"/>
                </a:solidFill>
                <a:latin typeface="Arial" charset="0"/>
                <a:ea typeface="宋体" charset="-122"/>
              </a:rPr>
              <a:t>盗用</a:t>
            </a:r>
            <a:r>
              <a:rPr lang="en-US" altLang="zh-CN" sz="2000" b="1" dirty="0">
                <a:solidFill>
                  <a:srgbClr val="FFFFFF"/>
                </a:solidFill>
                <a:latin typeface="Arial" charset="0"/>
                <a:ea typeface="宋体" charset="-122"/>
              </a:rPr>
              <a:t>QQ</a:t>
            </a:r>
            <a:r>
              <a:rPr lang="zh-CN" altLang="en-US" sz="2000" b="1" dirty="0">
                <a:solidFill>
                  <a:srgbClr val="FFFFFF"/>
                </a:solidFill>
                <a:latin typeface="Arial" charset="0"/>
                <a:ea typeface="宋体" charset="-122"/>
              </a:rPr>
              <a:t>向其联系人发送假信息</a:t>
            </a:r>
            <a:endParaRPr lang="zh-CN" altLang="en-US" sz="2000" b="1" dirty="0">
              <a:solidFill>
                <a:srgbClr val="FFFFFF"/>
              </a:solidFill>
              <a:latin typeface="Arial" charset="0"/>
              <a:ea typeface="宋体" charset="-122"/>
            </a:endParaRPr>
          </a:p>
        </p:txBody>
      </p:sp>
      <p:sp>
        <p:nvSpPr>
          <p:cNvPr id="11269" name="AutoShape 4"/>
          <p:cNvSpPr/>
          <p:nvPr/>
        </p:nvSpPr>
        <p:spPr>
          <a:xfrm>
            <a:off x="144780" y="4860925"/>
            <a:ext cx="2520950" cy="1440815"/>
          </a:xfrm>
          <a:prstGeom prst="roundRect">
            <a:avLst>
              <a:gd name="adj" fmla="val 11741"/>
            </a:avLst>
          </a:prstGeom>
          <a:solidFill>
            <a:srgbClr val="E1724B"/>
          </a:solidFill>
          <a:ln w="9525">
            <a:noFill/>
          </a:ln>
        </p:spPr>
        <p:txBody>
          <a:bodyPr lIns="90000" tIns="45000" rIns="90000" bIns="45000" anchor="ctr"/>
          <a:p>
            <a:pPr lvl="0" algn="ctr" defTabSz="0" eaLnBrk="1">
              <a:tabLst>
                <a:tab pos="723900" algn="l"/>
                <a:tab pos="1447800" algn="l"/>
              </a:tabLst>
            </a:pPr>
            <a:r>
              <a:rPr lang="zh-CN" altLang="en-US" sz="2000" b="1" dirty="0">
                <a:solidFill>
                  <a:srgbClr val="FFFFFF"/>
                </a:solidFill>
                <a:latin typeface="Arial" charset="0"/>
                <a:ea typeface="宋体" charset="-122"/>
              </a:rPr>
              <a:t>冒充亲戚朋友要求转账，通常表现很焦急，不给当事人冷静的时间</a:t>
            </a:r>
            <a:endParaRPr lang="zh-CN" altLang="en-US" sz="2000" b="1" dirty="0">
              <a:solidFill>
                <a:srgbClr val="FFFFFF"/>
              </a:solidFill>
              <a:latin typeface="Arial" charset="0"/>
              <a:ea typeface="宋体" charset="-122"/>
            </a:endParaRPr>
          </a:p>
        </p:txBody>
      </p:sp>
      <p:sp>
        <p:nvSpPr>
          <p:cNvPr id="11271" name="Line 6"/>
          <p:cNvSpPr/>
          <p:nvPr/>
        </p:nvSpPr>
        <p:spPr>
          <a:xfrm flipH="1">
            <a:off x="143193" y="4787900"/>
            <a:ext cx="3633787" cy="1588"/>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1273" name="Freeform 8"/>
          <p:cNvSpPr/>
          <p:nvPr/>
        </p:nvSpPr>
        <p:spPr>
          <a:xfrm>
            <a:off x="6480493" y="5147628"/>
            <a:ext cx="3617912" cy="733425"/>
          </a:xfrm>
          <a:custGeom>
            <a:avLst/>
            <a:gdLst/>
            <a:ahLst/>
            <a:cxnLst>
              <a:cxn ang="0">
                <a:pos x="0" y="0"/>
              </a:cxn>
              <a:cxn ang="0">
                <a:pos x="349773252" y="264070824"/>
              </a:cxn>
              <a:cxn ang="0">
                <a:pos x="1302287044" y="264070824"/>
              </a:cxn>
            </a:cxnLst>
            <a:pathLst>
              <a:path w="10050" h="2036">
                <a:moveTo>
                  <a:pt x="0" y="0"/>
                </a:moveTo>
                <a:lnTo>
                  <a:pt x="2699" y="2035"/>
                </a:lnTo>
                <a:lnTo>
                  <a:pt x="10049" y="2035"/>
                </a:ln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1274" name="Freeform 9"/>
          <p:cNvSpPr/>
          <p:nvPr/>
        </p:nvSpPr>
        <p:spPr>
          <a:xfrm>
            <a:off x="143510" y="1907223"/>
            <a:ext cx="4175125" cy="1166812"/>
          </a:xfrm>
          <a:custGeom>
            <a:avLst/>
            <a:gdLst/>
            <a:ahLst/>
            <a:cxnLst>
              <a:cxn ang="0">
                <a:pos x="1503118810" y="420200738"/>
              </a:cxn>
              <a:cxn ang="0">
                <a:pos x="1180197951" y="0"/>
              </a:cxn>
              <a:cxn ang="0">
                <a:pos x="0" y="0"/>
              </a:cxn>
            </a:cxnLst>
            <a:pathLst>
              <a:path w="11596" h="3239">
                <a:moveTo>
                  <a:pt x="11595" y="3238"/>
                </a:moveTo>
                <a:lnTo>
                  <a:pt x="9104" y="0"/>
                </a:lnTo>
                <a:lnTo>
                  <a:pt x="0" y="0"/>
                </a:ln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1275" name="Text Box 10"/>
          <p:cNvSpPr txBox="1"/>
          <p:nvPr/>
        </p:nvSpPr>
        <p:spPr>
          <a:xfrm>
            <a:off x="720725" y="360363"/>
            <a:ext cx="8748713" cy="735965"/>
          </a:xfrm>
          <a:prstGeom prst="rect">
            <a:avLst/>
          </a:prstGeom>
          <a:solidFill>
            <a:srgbClr val="F8A795"/>
          </a:solidFill>
          <a:ln w="9525">
            <a:solidFill>
              <a:srgbClr val="EB0540"/>
            </a:solidFill>
            <a:miter/>
          </a:ln>
        </p:spPr>
        <p:txBody>
          <a:bodyPr lIns="90000" tIns="45000" rIns="90000" bIns="45000">
            <a:spAutoFit/>
          </a:bodyPr>
          <a:p>
            <a:pPr lvl="0" algn="ctr" defTabSz="0" eaLnBrk="1">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x-none" sz="3600" b="1" dirty="0">
                <a:solidFill>
                  <a:srgbClr val="EB0540"/>
                </a:solidFill>
                <a:latin typeface="Arial" charset="0"/>
                <a:ea typeface="宋体" charset="-122"/>
              </a:rPr>
              <a:t>6.QQ</a:t>
            </a:r>
            <a:r>
              <a:rPr lang="zh-CN" altLang="en-US" sz="3600" b="1" dirty="0">
                <a:solidFill>
                  <a:srgbClr val="EB0540"/>
                </a:solidFill>
                <a:latin typeface="Arial" charset="0"/>
                <a:ea typeface="宋体" charset="-122"/>
              </a:rPr>
              <a:t>冒充熟人和老板诈骗</a:t>
            </a:r>
            <a:endParaRPr lang="zh-CN" altLang="en-US" sz="3600" b="1" dirty="0">
              <a:solidFill>
                <a:srgbClr val="EB0540"/>
              </a:solidFill>
              <a:latin typeface="Arial" charset="0"/>
              <a:ea typeface="宋体" charset="-122"/>
            </a:endParaRPr>
          </a:p>
        </p:txBody>
      </p:sp>
      <p:pic>
        <p:nvPicPr>
          <p:cNvPr id="2" name="图片 1"/>
          <p:cNvPicPr>
            <a:picLocks noChangeAspect="1"/>
          </p:cNvPicPr>
          <p:nvPr/>
        </p:nvPicPr>
        <p:blipFill>
          <a:blip r:embed="rId1"/>
          <a:stretch>
            <a:fillRect/>
          </a:stretch>
        </p:blipFill>
        <p:spPr>
          <a:xfrm>
            <a:off x="3469640" y="2733040"/>
            <a:ext cx="3431540" cy="288480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blinds(horizontal)">
                                      <p:cBhvr>
                                        <p:cTn id="7" dur="1000"/>
                                        <p:tgtEl>
                                          <p:spTgt spid="112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p:tgtEl>
                                          <p:spTgt spid="11268"/>
                                        </p:tgtEl>
                                        <p:attrNameLst>
                                          <p:attrName>ppt_y</p:attrName>
                                        </p:attrNameLst>
                                      </p:cBhvr>
                                      <p:tavLst>
                                        <p:tav tm="0">
                                          <p:val>
                                            <p:strVal val="#ppt_y+#ppt_h*1.125000"/>
                                          </p:val>
                                        </p:tav>
                                        <p:tav tm="100000">
                                          <p:val>
                                            <p:strVal val="#ppt_y"/>
                                          </p:val>
                                        </p:tav>
                                      </p:tavLst>
                                    </p:anim>
                                    <p:animEffect transition="in" filter="wipe(up)">
                                      <p:cBhvr>
                                        <p:cTn id="13" dur="500"/>
                                        <p:tgtEl>
                                          <p:spTgt spid="1126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1269"/>
                                        </p:tgtEl>
                                        <p:attrNameLst>
                                          <p:attrName>style.visibility</p:attrName>
                                        </p:attrNameLst>
                                      </p:cBhvr>
                                      <p:to>
                                        <p:strVal val="visible"/>
                                      </p:to>
                                    </p:set>
                                    <p:anim calcmode="lin" valueType="num">
                                      <p:cBhvr additive="base">
                                        <p:cTn id="18" dur="500"/>
                                        <p:tgtEl>
                                          <p:spTgt spid="11269"/>
                                        </p:tgtEl>
                                        <p:attrNameLst>
                                          <p:attrName>ppt_y</p:attrName>
                                        </p:attrNameLst>
                                      </p:cBhvr>
                                      <p:tavLst>
                                        <p:tav tm="0">
                                          <p:val>
                                            <p:strVal val="#ppt_y+#ppt_h*1.125000"/>
                                          </p:val>
                                        </p:tav>
                                        <p:tav tm="100000">
                                          <p:val>
                                            <p:strVal val="#ppt_y"/>
                                          </p:val>
                                        </p:tav>
                                      </p:tavLst>
                                    </p:anim>
                                    <p:animEffect transition="in" filter="wipe(up)">
                                      <p:cBhvr>
                                        <p:cTn id="19" dur="500"/>
                                        <p:tgtEl>
                                          <p:spTgt spid="11269"/>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267"/>
                                        </p:tgtEl>
                                        <p:attrNameLst>
                                          <p:attrName>style.visibility</p:attrName>
                                        </p:attrNameLst>
                                      </p:cBhvr>
                                      <p:to>
                                        <p:strVal val="visible"/>
                                      </p:to>
                                    </p:set>
                                    <p:anim calcmode="lin" valueType="num">
                                      <p:cBhvr additive="base">
                                        <p:cTn id="24" dur="500"/>
                                        <p:tgtEl>
                                          <p:spTgt spid="11267"/>
                                        </p:tgtEl>
                                        <p:attrNameLst>
                                          <p:attrName>ppt_y</p:attrName>
                                        </p:attrNameLst>
                                      </p:cBhvr>
                                      <p:tavLst>
                                        <p:tav tm="0">
                                          <p:val>
                                            <p:strVal val="#ppt_y+#ppt_h*1.125000"/>
                                          </p:val>
                                        </p:tav>
                                        <p:tav tm="100000">
                                          <p:val>
                                            <p:strVal val="#ppt_y"/>
                                          </p:val>
                                        </p:tav>
                                      </p:tavLst>
                                    </p:anim>
                                    <p:animEffect transition="in" filter="wipe(up)">
                                      <p:cBhvr>
                                        <p:cTn id="25"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P spid="11268" grpId="0" animBg="1"/>
      <p:bldP spid="11269" grpId="0" animBg="1"/>
      <p:bldP spid="112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6" name="AutoShape 7"/>
          <p:cNvSpPr/>
          <p:nvPr/>
        </p:nvSpPr>
        <p:spPr>
          <a:xfrm>
            <a:off x="2304415" y="1979930"/>
            <a:ext cx="2128838" cy="1928813"/>
          </a:xfrm>
          <a:prstGeom prst="triangle">
            <a:avLst>
              <a:gd name="adj" fmla="val 50023"/>
            </a:avLst>
          </a:prstGeom>
          <a:solidFill>
            <a:srgbClr val="F03A16"/>
          </a:solidFill>
          <a:ln w="9525">
            <a:noFill/>
            <a:miter/>
          </a:ln>
        </p:spPr>
        <p:txBody>
          <a:bodyPr wrap="none" anchor="ctr"/>
          <a:p>
            <a:pPr lvl="0" algn="ctr" eaLnBrk="1"/>
            <a:r>
              <a:rPr lang="zh-CN" altLang="en-US" b="1" dirty="0">
                <a:solidFill>
                  <a:schemeClr val="bg1"/>
                </a:solidFill>
                <a:latin typeface="Arial" charset="0"/>
                <a:ea typeface="宋体" charset="-122"/>
              </a:rPr>
              <a:t>谎称自己手机</a:t>
            </a:r>
            <a:endParaRPr lang="zh-CN" altLang="en-US" b="1" dirty="0">
              <a:solidFill>
                <a:schemeClr val="bg1"/>
              </a:solidFill>
              <a:latin typeface="Arial" charset="0"/>
              <a:ea typeface="宋体" charset="-122"/>
            </a:endParaRPr>
          </a:p>
          <a:p>
            <a:pPr lvl="0" algn="ctr" eaLnBrk="1"/>
            <a:r>
              <a:rPr lang="zh-CN" altLang="en-US" b="1" dirty="0">
                <a:solidFill>
                  <a:schemeClr val="bg1"/>
                </a:solidFill>
                <a:latin typeface="Arial" charset="0"/>
                <a:ea typeface="宋体" charset="-122"/>
              </a:rPr>
              <a:t>没电借手机</a:t>
            </a:r>
            <a:endParaRPr lang="zh-CN" altLang="en-US" b="1" dirty="0">
              <a:solidFill>
                <a:schemeClr val="bg1"/>
              </a:solidFill>
              <a:latin typeface="Arial" charset="0"/>
              <a:ea typeface="宋体" charset="-122"/>
            </a:endParaRPr>
          </a:p>
        </p:txBody>
      </p:sp>
      <p:sp>
        <p:nvSpPr>
          <p:cNvPr id="12298" name="Text Box 9"/>
          <p:cNvSpPr txBox="1"/>
          <p:nvPr/>
        </p:nvSpPr>
        <p:spPr>
          <a:xfrm>
            <a:off x="5899150" y="4835525"/>
            <a:ext cx="1473200" cy="354013"/>
          </a:xfrm>
          <a:prstGeom prst="rect">
            <a:avLst/>
          </a:prstGeom>
          <a:noFill/>
          <a:ln w="9525">
            <a:noFill/>
            <a:miter/>
          </a:ln>
        </p:spPr>
        <p:txBody>
          <a:bodyPr lIns="90000" tIns="60876" rIns="90000" bIns="45000">
            <a:spAutoFit/>
          </a:bodyPr>
          <a:p>
            <a:pPr lvl="0" algn="ctr" defTabSz="0" eaLnBrk="1">
              <a:tabLst>
                <a:tab pos="723900" algn="l"/>
                <a:tab pos="1447800" algn="l"/>
              </a:tabLst>
            </a:pPr>
            <a:r>
              <a:rPr lang="en-US" altLang="x-none" b="1" dirty="0">
                <a:solidFill>
                  <a:srgbClr val="FFFFFF"/>
                </a:solidFill>
                <a:latin typeface="Arial" charset="0"/>
                <a:ea typeface="宋体" charset="-122"/>
              </a:rPr>
              <a:t>Product A</a:t>
            </a:r>
            <a:endParaRPr lang="en-US" altLang="x-none" b="1" dirty="0">
              <a:solidFill>
                <a:srgbClr val="FFFFFF"/>
              </a:solidFill>
              <a:latin typeface="Arial" charset="0"/>
              <a:ea typeface="宋体" charset="-122"/>
            </a:endParaRPr>
          </a:p>
        </p:txBody>
      </p:sp>
      <p:sp>
        <p:nvSpPr>
          <p:cNvPr id="12300" name="Text Box 11"/>
          <p:cNvSpPr txBox="1"/>
          <p:nvPr/>
        </p:nvSpPr>
        <p:spPr>
          <a:xfrm>
            <a:off x="720090" y="395288"/>
            <a:ext cx="8748713" cy="556260"/>
          </a:xfrm>
          <a:prstGeom prst="rect">
            <a:avLst/>
          </a:prstGeom>
          <a:solidFill>
            <a:srgbClr val="F0422A"/>
          </a:solidFill>
          <a:ln w="9525">
            <a:solidFill>
              <a:srgbClr val="4D0600"/>
            </a:solidFill>
            <a:miter/>
          </a:ln>
        </p:spPr>
        <p:txBody>
          <a:bodyPr lIns="90000" tIns="45000" rIns="90000" bIns="45000">
            <a:spAutoFit/>
          </a:bodyPr>
          <a:p>
            <a:pPr lvl="0" algn="ctr" defTabSz="0" eaLnBrk="1">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x-none" sz="2600" b="1" dirty="0">
                <a:solidFill>
                  <a:srgbClr val="520000"/>
                </a:solidFill>
                <a:latin typeface="Arial" charset="0"/>
                <a:ea typeface="宋体" charset="-122"/>
              </a:rPr>
              <a:t>7.</a:t>
            </a:r>
            <a:r>
              <a:rPr lang="zh-CN" altLang="en-US" sz="2600" b="1" dirty="0">
                <a:solidFill>
                  <a:srgbClr val="520000"/>
                </a:solidFill>
                <a:latin typeface="Arial" charset="0"/>
                <a:ea typeface="宋体" charset="-122"/>
              </a:rPr>
              <a:t>借用手机冒充本人诈骗</a:t>
            </a:r>
            <a:endParaRPr lang="zh-CN" altLang="en-US" sz="2600" b="1" dirty="0">
              <a:solidFill>
                <a:srgbClr val="520000"/>
              </a:solidFill>
              <a:latin typeface="Arial" charset="0"/>
              <a:ea typeface="宋体" charset="-122"/>
            </a:endParaRPr>
          </a:p>
        </p:txBody>
      </p:sp>
      <p:sp>
        <p:nvSpPr>
          <p:cNvPr id="2" name="等腰三角形 1"/>
          <p:cNvSpPr/>
          <p:nvPr/>
        </p:nvSpPr>
        <p:spPr>
          <a:xfrm>
            <a:off x="1007745" y="3924300"/>
            <a:ext cx="2783205" cy="2348865"/>
          </a:xfrm>
          <a:prstGeom prst="triangl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打电话给亲朋好友实施诈骗</a:t>
            </a:r>
            <a:endParaRPr lang="zh-CN" altLang="en-US" b="1"/>
          </a:p>
        </p:txBody>
      </p:sp>
      <p:sp>
        <p:nvSpPr>
          <p:cNvPr id="4" name="等腰三角形 3"/>
          <p:cNvSpPr/>
          <p:nvPr/>
        </p:nvSpPr>
        <p:spPr>
          <a:xfrm>
            <a:off x="2736215" y="3924300"/>
            <a:ext cx="3233420" cy="237236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打电话不成功直接拿手机逃跑</a:t>
            </a:r>
            <a:endParaRPr lang="zh-CN" altLang="en-US" b="1"/>
          </a:p>
        </p:txBody>
      </p:sp>
      <p:pic>
        <p:nvPicPr>
          <p:cNvPr id="5" name="图片 4"/>
          <p:cNvPicPr>
            <a:picLocks noChangeAspect="1"/>
          </p:cNvPicPr>
          <p:nvPr/>
        </p:nvPicPr>
        <p:blipFill>
          <a:blip r:embed="rId1"/>
          <a:stretch>
            <a:fillRect/>
          </a:stretch>
        </p:blipFill>
        <p:spPr>
          <a:xfrm>
            <a:off x="5690235" y="1116965"/>
            <a:ext cx="3805555" cy="4693285"/>
          </a:xfrm>
          <a:prstGeom prst="rect">
            <a:avLst/>
          </a:prstGeom>
        </p:spPr>
      </p:pic>
      <p:pic>
        <p:nvPicPr>
          <p:cNvPr id="6" name="图片 5"/>
          <p:cNvPicPr>
            <a:picLocks noChangeAspect="1"/>
          </p:cNvPicPr>
          <p:nvPr/>
        </p:nvPicPr>
        <p:blipFill>
          <a:blip r:embed="rId2"/>
          <a:stretch>
            <a:fillRect/>
          </a:stretch>
        </p:blipFill>
        <p:spPr>
          <a:xfrm>
            <a:off x="720090" y="1115695"/>
            <a:ext cx="1687195" cy="245427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blinds(horizontal)">
                                      <p:cBhvr>
                                        <p:cTn id="7" dur="1000"/>
                                        <p:tgtEl>
                                          <p:spTgt spid="12300"/>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360"/>
                                          </p:val>
                                        </p:tav>
                                        <p:tav tm="100000">
                                          <p:val>
                                            <p:fltVal val="0"/>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2296"/>
                                        </p:tgtEl>
                                        <p:attrNameLst>
                                          <p:attrName>style.visibility</p:attrName>
                                        </p:attrNameLst>
                                      </p:cBhvr>
                                      <p:to>
                                        <p:strVal val="visible"/>
                                      </p:to>
                                    </p:set>
                                    <p:anim calcmode="lin" valueType="num">
                                      <p:cBhvr additive="base">
                                        <p:cTn id="28" dur="500"/>
                                        <p:tgtEl>
                                          <p:spTgt spid="12296"/>
                                        </p:tgtEl>
                                        <p:attrNameLst>
                                          <p:attrName>ppt_x</p:attrName>
                                        </p:attrNameLst>
                                      </p:cBhvr>
                                      <p:tavLst>
                                        <p:tav tm="0">
                                          <p:val>
                                            <p:strVal val="#ppt_x-#ppt_w*1.125000"/>
                                          </p:val>
                                        </p:tav>
                                        <p:tav tm="100000">
                                          <p:val>
                                            <p:strVal val="#ppt_x"/>
                                          </p:val>
                                        </p:tav>
                                      </p:tavLst>
                                    </p:anim>
                                    <p:animEffect transition="in" filter="wipe(right)">
                                      <p:cBhvr>
                                        <p:cTn id="29" dur="500"/>
                                        <p:tgtEl>
                                          <p:spTgt spid="12296"/>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p:tgtEl>
                                          <p:spTgt spid="2"/>
                                        </p:tgtEl>
                                        <p:attrNameLst>
                                          <p:attrName>ppt_x</p:attrName>
                                        </p:attrNameLst>
                                      </p:cBhvr>
                                      <p:tavLst>
                                        <p:tav tm="0">
                                          <p:val>
                                            <p:strVal val="#ppt_x-#ppt_w*1.125000"/>
                                          </p:val>
                                        </p:tav>
                                        <p:tav tm="100000">
                                          <p:val>
                                            <p:strVal val="#ppt_x"/>
                                          </p:val>
                                        </p:tav>
                                      </p:tavLst>
                                    </p:anim>
                                    <p:animEffect transition="in" filter="wipe(righ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p:tgtEl>
                                          <p:spTgt spid="4"/>
                                        </p:tgtEl>
                                        <p:attrNameLst>
                                          <p:attrName>ppt_x</p:attrName>
                                        </p:attrNameLst>
                                      </p:cBhvr>
                                      <p:tavLst>
                                        <p:tav tm="0">
                                          <p:val>
                                            <p:strVal val="#ppt_x-#ppt_w*1.125000"/>
                                          </p:val>
                                        </p:tav>
                                        <p:tav tm="100000">
                                          <p:val>
                                            <p:strVal val="#ppt_x"/>
                                          </p:val>
                                        </p:tav>
                                      </p:tavLst>
                                    </p:anim>
                                    <p:animEffect transition="in" filter="wipe(righ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animBg="1"/>
      <p:bldP spid="12296" grpId="0" animBg="1"/>
      <p:bldP spid="2" grpId="0" bldLvl="0" animBg="1"/>
      <p:bldP spid="4" grpId="0" bldLvl="0" animBg="1"/>
    </p:bldLst>
  </p:timing>
</p:sld>
</file>

<file path=ppt/theme/theme1.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950</Words>
  <Application>Kingsoft Office WPP</Application>
  <PresentationFormat>鑷畾涔</PresentationFormat>
  <Paragraphs>115</Paragraphs>
  <Slides>12</Slides>
  <Notes>11</Notes>
  <HiddenSlides>0</HiddenSlides>
  <MMClips>0</MMClips>
  <ScaleCrop>false</ScaleCrop>
  <HeadingPairs>
    <vt:vector size="4" baseType="variant">
      <vt:variant>
        <vt:lpstr>主题</vt:lpstr>
      </vt:variant>
      <vt:variant>
        <vt:i4>2</vt:i4>
      </vt:variant>
      <vt:variant>
        <vt:lpstr>幻灯片标题</vt:lpstr>
      </vt:variant>
      <vt:variant>
        <vt:i4>12</vt:i4>
      </vt:variant>
    </vt:vector>
  </HeadingPairs>
  <TitlesOfParts>
    <vt:vector size="14" baseType="lpstr">
      <vt:lpstr>Office 主题​​</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 sign</dc:title>
  <dc:creator>User</dc:creator>
  <cp:keywords>presentation background, Presentation, Azure, Direction sign, Blue sky, Business, Redoffice Templates, Redoffice.com</cp:keywords>
  <dc:description>A &lt;a href="http://templates.redoffice.com/template/cateShow.php?class=mb&amp;categoryid=117&amp;sid=165"&gt;business&lt;/a&gt; lady standing in front of direction pointer, thinking. Terrific template for presentations on guide, leadership, decision, decision, strategic choice, etc.&lt;a href="http://templates.redoffice.com/template/cateShow.php?class=mb&amp;categoryid=117&amp;sid=165"&gt;more about Business Impress Templates&lt;/a&gt;.</dc:description>
  <dc:subject>&lt;a href="http://templates.redoffice.com/template/cateShow.php?class=mb&amp;categoryid=117&amp;sid=165"&gt;Business&lt;/a&gt;</dc:subject>
  <cp:lastModifiedBy>田静</cp:lastModifiedBy>
  <cp:revision>25</cp:revision>
  <dcterms:created xsi:type="dcterms:W3CDTF">2010-08-31T15:58:00Z</dcterms:created>
  <dcterms:modified xsi:type="dcterms:W3CDTF">2016-05-26T05:52:12Z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y fmtid="{D5CDD505-2E9C-101B-9397-08002B2CF9AE}" pid="3" name="KSOProductBuildVer">
    <vt:lpwstr>2052-10.1.0.5457</vt:lpwstr>
  </property>
</Properties>
</file>